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2" r:id="rId10"/>
  </p:sldMasterIdLst>
  <p:sldIdLst>
    <p:sldId id="267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33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98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048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69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933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11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9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205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8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815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2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8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06.09.2015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2.png"/><Relationship Id="rId7" Type="http://schemas.openxmlformats.org/officeDocument/2006/relationships/image" Target="../media/image5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8.jpeg"/><Relationship Id="rId11" Type="http://schemas.openxmlformats.org/officeDocument/2006/relationships/image" Target="../media/image63.gif"/><Relationship Id="rId5" Type="http://schemas.openxmlformats.org/officeDocument/2006/relationships/image" Target="../media/image57.jpeg"/><Relationship Id="rId10" Type="http://schemas.openxmlformats.org/officeDocument/2006/relationships/image" Target="../media/image62.gif"/><Relationship Id="rId4" Type="http://schemas.openxmlformats.org/officeDocument/2006/relationships/image" Target="../media/image8.pn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10" Type="http://schemas.openxmlformats.org/officeDocument/2006/relationships/image" Target="../media/image18.gif"/><Relationship Id="rId4" Type="http://schemas.openxmlformats.org/officeDocument/2006/relationships/image" Target="../media/image13.jpeg"/><Relationship Id="rId9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2.png"/><Relationship Id="rId7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8.png"/><Relationship Id="rId9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7.gif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2.png"/><Relationship Id="rId7" Type="http://schemas.openxmlformats.org/officeDocument/2006/relationships/image" Target="../media/image3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gif"/><Relationship Id="rId4" Type="http://schemas.openxmlformats.org/officeDocument/2006/relationships/image" Target="../media/image8.pn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2.png"/><Relationship Id="rId7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10" Type="http://schemas.openxmlformats.org/officeDocument/2006/relationships/image" Target="../media/image42.gif"/><Relationship Id="rId4" Type="http://schemas.openxmlformats.org/officeDocument/2006/relationships/image" Target="../media/image8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2.png"/><Relationship Id="rId7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gif"/><Relationship Id="rId10" Type="http://schemas.openxmlformats.org/officeDocument/2006/relationships/image" Target="../media/image48.jpeg"/><Relationship Id="rId4" Type="http://schemas.openxmlformats.org/officeDocument/2006/relationships/image" Target="../media/image8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2.png"/><Relationship Id="rId7" Type="http://schemas.openxmlformats.org/officeDocument/2006/relationships/image" Target="../media/image5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1.jpeg"/><Relationship Id="rId11" Type="http://schemas.openxmlformats.org/officeDocument/2006/relationships/image" Target="../media/image56.gif"/><Relationship Id="rId5" Type="http://schemas.openxmlformats.org/officeDocument/2006/relationships/image" Target="../media/image50.gif"/><Relationship Id="rId10" Type="http://schemas.openxmlformats.org/officeDocument/2006/relationships/image" Target="../media/image55.jpeg"/><Relationship Id="rId4" Type="http://schemas.openxmlformats.org/officeDocument/2006/relationships/image" Target="../media/image8.pn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8674" y="993"/>
            <a:ext cx="1474558" cy="16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6" y="0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1268760"/>
            <a:ext cx="7704855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rgbClr val="660033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Совместная </a:t>
            </a:r>
            <a:r>
              <a:rPr lang="ru-RU" sz="4000" b="1" dirty="0" smtClean="0">
                <a:ln w="11430">
                  <a:solidFill>
                    <a:srgbClr val="660033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интегративная</a:t>
            </a:r>
          </a:p>
          <a:p>
            <a:pPr algn="ctr"/>
            <a:r>
              <a:rPr lang="ru-RU" sz="4000" b="1" dirty="0">
                <a:ln w="11430">
                  <a:solidFill>
                    <a:srgbClr val="660033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д</a:t>
            </a:r>
            <a:r>
              <a:rPr lang="ru-RU" sz="4000" b="1" dirty="0" smtClean="0">
                <a:ln w="11430">
                  <a:solidFill>
                    <a:srgbClr val="660033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еятельность </a:t>
            </a:r>
            <a:r>
              <a:rPr lang="ru-RU" sz="4000" b="1" dirty="0" smtClean="0">
                <a:ln w="11430">
                  <a:solidFill>
                    <a:srgbClr val="660033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взрослых и</a:t>
            </a:r>
          </a:p>
          <a:p>
            <a:pPr algn="ctr"/>
            <a:r>
              <a:rPr lang="ru-RU" sz="4000" b="1" dirty="0" smtClean="0">
                <a:ln w="11430">
                  <a:solidFill>
                    <a:srgbClr val="660033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детей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978589"/>
            <a:ext cx="7718215" cy="830997"/>
          </a:xfrm>
          <a:prstGeom prst="rect">
            <a:avLst/>
          </a:prstGeom>
        </p:spPr>
        <p:txBody>
          <a:bodyPr wrap="square">
            <a:prstTxWarp prst="textDe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ru-RU" sz="4800" b="1" dirty="0">
                <a:ln w="11430">
                  <a:solidFill>
                    <a:srgbClr val="660033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ru-RU" sz="4800" b="1" dirty="0" smtClean="0">
                <a:ln w="11430">
                  <a:solidFill>
                    <a:srgbClr val="660033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Калейдоскоп талантов</a:t>
            </a:r>
            <a:r>
              <a:rPr lang="ru-RU" sz="4800" b="1" dirty="0">
                <a:ln w="11430">
                  <a:solidFill>
                    <a:srgbClr val="660033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</a:rPr>
              <a:t>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7" y="3874067"/>
            <a:ext cx="2880320" cy="20947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0274" y="5968845"/>
            <a:ext cx="121283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rgbClr val="660033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03.09.2015</a:t>
            </a:r>
            <a:endParaRPr lang="ru-RU" b="1" dirty="0">
              <a:ln w="11430">
                <a:solidFill>
                  <a:srgbClr val="660033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9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97932" y="0"/>
            <a:ext cx="3150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Богата Русь талантами,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 убедились сами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рады, что весь праздник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 были рядом с нами!!!</a:t>
            </a:r>
          </a:p>
        </p:txBody>
      </p:sp>
      <p:pic>
        <p:nvPicPr>
          <p:cNvPr id="5122" name="Picture 2" descr="K:\я талантлив\IMG_92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3" y="1376772"/>
            <a:ext cx="3179845" cy="238488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98584"/>
            <a:ext cx="3150763" cy="236307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32" y="3935024"/>
            <a:ext cx="3181711" cy="238628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6" y="3944574"/>
            <a:ext cx="3191471" cy="239360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75" y="2580120"/>
            <a:ext cx="3322909" cy="2492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img0.liveinternet.ru/images/attach/c/2/72/723/72723128_d6ac150f150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816" y="2276872"/>
            <a:ext cx="1584264" cy="261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users.skynet.be/kribbe.eden/imgif/balAnim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7445"/>
            <a:ext cx="737605" cy="17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users.skynet.be/kribbe.eden/imgif/balAnim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94" y="3583890"/>
            <a:ext cx="737605" cy="173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AutoShape 4" descr="https://content.schools.by/podorosk/library/%D0%BE%D0%B3%D1%80%D0%BE%D0%BC%D0%BD%D0%BE%D0%B5%20%D1%81%D0%BF%D0%B0%D1%81%D0%B8%D0%B1%D0%B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content.schools.by/podorosk/library/%D0%BE%D0%B3%D1%80%D0%BE%D0%BC%D0%BD%D0%BE%D0%B5%20%D1%81%D0%BF%D0%B0%D1%81%D0%B8%D0%B1%D0%BE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340768"/>
            <a:ext cx="8688197" cy="33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4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37187" y="-171400"/>
            <a:ext cx="4269626" cy="856356"/>
          </a:xfrm>
          <a:prstGeom prst="rect">
            <a:avLst/>
          </a:prstGeom>
        </p:spPr>
        <p:txBody>
          <a:bodyPr wrap="none">
            <a:prstTxWarp prst="textInflate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Times New Roman"/>
                <a:cs typeface="Times New Roman"/>
              </a:rPr>
              <a:t>выставка </a:t>
            </a:r>
            <a:r>
              <a:rPr lang="ru-RU" b="1" dirty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Times New Roman"/>
                <a:cs typeface="Times New Roman"/>
              </a:rPr>
              <a:t>детских </a:t>
            </a:r>
            <a:r>
              <a:rPr lang="ru-RU" b="1" dirty="0" smtClean="0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Times New Roman"/>
                <a:cs typeface="Times New Roman"/>
              </a:rPr>
              <a:t>работ </a:t>
            </a:r>
            <a:endParaRPr lang="ru-RU" b="1" dirty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3032"/>
            <a:ext cx="3406742" cy="255505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81" y="4043031"/>
            <a:ext cx="3499457" cy="249062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54" y="2202022"/>
            <a:ext cx="1521878" cy="15676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9117">
            <a:off x="3675917" y="4434471"/>
            <a:ext cx="1577219" cy="1577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5713" y="664467"/>
            <a:ext cx="4344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«Талант- это вера в себя, в  свою силу»</a:t>
            </a:r>
          </a:p>
          <a:p>
            <a:pPr algn="r"/>
            <a: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М. Горький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4" y="1338018"/>
            <a:ext cx="3765716" cy="252303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75" y="1338018"/>
            <a:ext cx="3385685" cy="252303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93532" y="44624"/>
            <a:ext cx="364662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Праздник всех собрал нас </a:t>
            </a:r>
            <a:r>
              <a:rPr lang="ru-RU" b="1" i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вместе,</a:t>
            </a:r>
            <a:endParaRPr lang="ru-RU" sz="16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Чтоб  сдружить ещё сильней,</a:t>
            </a:r>
            <a:endParaRPr lang="ru-RU" sz="16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талантами своими</a:t>
            </a:r>
            <a:endParaRPr lang="ru-RU" sz="16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Вновь порадовать друзей</a:t>
            </a:r>
            <a:r>
              <a:rPr lang="ru-RU" b="1" i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6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8" name="Picture 4" descr="D:\я талантлив\IMG_9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12" y="1737574"/>
            <a:ext cx="3887416" cy="291556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4978440"/>
            <a:ext cx="342318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День сегодняшний чудесный</a:t>
            </a:r>
            <a:endParaRPr lang="ru-RU" sz="16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 растает без следа.</a:t>
            </a:r>
            <a:endParaRPr lang="ru-RU" sz="16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весёлый праздник этот </a:t>
            </a:r>
            <a:endParaRPr lang="ru-RU" sz="16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 забудем никогда.</a:t>
            </a:r>
            <a:endParaRPr lang="ru-RU" sz="1600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2808312" cy="369092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0" y="4949207"/>
            <a:ext cx="4122204" cy="16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2050" name="Picture 2" descr="D:\я талантлив\IMG_9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243160" cy="243237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я талантлив\IMG_91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8582"/>
            <a:ext cx="3299858" cy="247489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я талантлив\IMG_91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05" y="3815698"/>
            <a:ext cx="3600399" cy="270029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3168" y="188640"/>
            <a:ext cx="3942144" cy="1183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Я – клоун лучший на планете.</a:t>
            </a:r>
            <a:endParaRPr lang="ru-RU" sz="16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3" y="4355757"/>
            <a:ext cx="2160240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909" y="1700808"/>
            <a:ext cx="1618181" cy="18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5267">
            <a:off x="3951356" y="609331"/>
            <a:ext cx="3532517" cy="2649388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1949">
            <a:off x="636929" y="396365"/>
            <a:ext cx="3452642" cy="2589481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259">
            <a:off x="1284056" y="3197055"/>
            <a:ext cx="3515855" cy="2636891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40"/>
            <a:ext cx="1333922" cy="991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152">
            <a:off x="5063667" y="3332087"/>
            <a:ext cx="3707905" cy="2780929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6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4008" y="4011554"/>
            <a:ext cx="3035248" cy="227643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2519"/>
            <a:ext cx="2993963" cy="224547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1184332" cy="1497175"/>
          </a:xfrm>
          <a:prstGeom prst="ellipse">
            <a:avLst/>
          </a:prstGeom>
          <a:ln w="5715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25352"/>
            <a:ext cx="3010148" cy="225761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5" y="1497175"/>
            <a:ext cx="2998949" cy="224921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324928" y="148422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кого талант спортивный?</a:t>
            </a:r>
          </a:p>
          <a:p>
            <a:r>
              <a:rPr lang="ru-RU" b="1" i="1" dirty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бегает быстрее всех?</a:t>
            </a:r>
          </a:p>
          <a:p>
            <a:r>
              <a:rPr lang="ru-RU" b="1" i="1" dirty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Станем сильными, активными.</a:t>
            </a:r>
          </a:p>
          <a:p>
            <a:r>
              <a:rPr lang="ru-RU" b="1" i="1" dirty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 в спорте ждет большой </a:t>
            </a:r>
            <a:r>
              <a:rPr lang="ru-RU" b="1" i="1" dirty="0" smtClean="0">
                <a:ln w="1905">
                  <a:solidFill>
                    <a:schemeClr val="accent2">
                      <a:lumMod val="75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успех!</a:t>
            </a:r>
            <a:endParaRPr lang="ru-RU" b="1" i="1" dirty="0">
              <a:ln w="1905">
                <a:solidFill>
                  <a:schemeClr val="accent2">
                    <a:lumMod val="75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71" y="1844824"/>
            <a:ext cx="1256063" cy="20254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3826732">
            <a:off x="1629750" y="-388937"/>
            <a:ext cx="923330" cy="2041777"/>
          </a:xfrm>
          <a:prstGeom prst="rect">
            <a:avLst/>
          </a:prstGeom>
          <a:noFill/>
        </p:spPr>
        <p:txBody>
          <a:bodyPr vert="vert270"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Станция </a:t>
            </a:r>
          </a:p>
          <a:p>
            <a:pPr algn="ctr"/>
            <a:r>
              <a:rPr lang="ru-RU" sz="2400" b="1" dirty="0" smtClean="0">
                <a:ln w="1143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«Спортивная»</a:t>
            </a:r>
            <a:endParaRPr lang="ru-RU" sz="2400" b="1" dirty="0">
              <a:ln w="11430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06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29025" y="101282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Очень любим танцевать.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Танец коллективный,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Очень активный.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 плясать всей группой станем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нисколько не </a:t>
            </a:r>
            <a:r>
              <a:rPr lang="ru-RU" b="1" i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устанем!</a:t>
            </a:r>
            <a:endParaRPr lang="ru-RU" b="1" i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08" y="1591930"/>
            <a:ext cx="1371994" cy="3245025"/>
          </a:xfrm>
          <a:prstGeom prst="ellipse">
            <a:avLst/>
          </a:prstGeom>
          <a:ln w="381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20131962">
            <a:off x="1344794" y="295375"/>
            <a:ext cx="2440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Станция </a:t>
            </a:r>
          </a:p>
          <a:p>
            <a:pPr lvl="0" algn="ctr"/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«Танцевальная»</a:t>
            </a:r>
            <a:endParaRPr lang="ru-RU" sz="24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3" y="1719443"/>
            <a:ext cx="3033588" cy="227519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57" y="1760352"/>
            <a:ext cx="2979043" cy="223428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7" y="4207811"/>
            <a:ext cx="2987824" cy="224086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K:\я талантлив\IMG_91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1" y="4140434"/>
            <a:ext cx="3035829" cy="227687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dnz9.ucoz.ua/tancjujut_v_pari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08" y="5089682"/>
            <a:ext cx="12287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" y="-1386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413726">
            <a:off x="802905" y="227613"/>
            <a:ext cx="3162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Станция </a:t>
            </a:r>
          </a:p>
          <a:p>
            <a:pPr lvl="0" algn="ctr"/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«Интеллектуальная»</a:t>
            </a:r>
            <a:endParaRPr lang="ru-RU" sz="24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87244" y="84248"/>
            <a:ext cx="2934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 сегодня все старались,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Потрудились славно.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 умней, дружнее стали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Ну, а это главное!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87" y="84248"/>
            <a:ext cx="1150957" cy="1484784"/>
          </a:xfrm>
          <a:prstGeom prst="ellipse">
            <a:avLst/>
          </a:prstGeom>
          <a:ln w="381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4" y="1457139"/>
            <a:ext cx="3131839" cy="234887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69" y="1457139"/>
            <a:ext cx="3131840" cy="234888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4" y="4050394"/>
            <a:ext cx="3208139" cy="240610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77072"/>
            <a:ext cx="3131840" cy="234888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74" y="2658557"/>
            <a:ext cx="3175767" cy="2381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mdou15.68edu.ru/Faili_dlia_saita/Metod_kopilka/zueva/kart/photos0-800x60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13" y="5025314"/>
            <a:ext cx="1192687" cy="157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27" y="-35345"/>
            <a:ext cx="1296144" cy="9735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413726">
            <a:off x="829596" y="339024"/>
            <a:ext cx="3162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Станция </a:t>
            </a:r>
          </a:p>
          <a:p>
            <a:pPr lvl="0" algn="ctr"/>
            <a:r>
              <a:rPr lang="ru-RU" sz="2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«Волшебная»</a:t>
            </a:r>
            <a:endParaRPr lang="ru-RU" sz="24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7753"/>
            <a:ext cx="3078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</a:t>
            </a:r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шляпы достаёт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Зайца всем на удивление?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 фокусник даёт</a:t>
            </a:r>
          </a:p>
          <a:p>
            <a:pPr algn="ctr"/>
            <a:r>
              <a:rPr lang="ru-RU" b="1" i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цирке представление.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66" y="17753"/>
            <a:ext cx="1287629" cy="1618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49" y="1503512"/>
            <a:ext cx="3138884" cy="235416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1" y="1503512"/>
            <a:ext cx="3138884" cy="235416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18" y="4077072"/>
            <a:ext cx="3112616" cy="233446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6" y="4077072"/>
            <a:ext cx="3197822" cy="239836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70150"/>
            <a:ext cx="2900066" cy="2175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kartinki-vernisazh.ru/_ph/75/1/534103619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07" y="4748696"/>
            <a:ext cx="1341884" cy="184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170</Words>
  <Application>Microsoft Office PowerPoint</Application>
  <PresentationFormat>Экран (4:3)</PresentationFormat>
  <Paragraphs>46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Тема1</vt:lpstr>
      <vt:lpstr>1_Тема1</vt:lpstr>
      <vt:lpstr>2_Тема1</vt:lpstr>
      <vt:lpstr>3_Тема1</vt:lpstr>
      <vt:lpstr>4_Тема1</vt:lpstr>
      <vt:lpstr>5_Тема1</vt:lpstr>
      <vt:lpstr>6_Тема1</vt:lpstr>
      <vt:lpstr>7_Тема1</vt:lpstr>
      <vt:lpstr>8_Тема1</vt:lpstr>
      <vt:lpstr>9_Тема1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41</cp:revision>
  <dcterms:created xsi:type="dcterms:W3CDTF">2015-09-03T17:26:57Z</dcterms:created>
  <dcterms:modified xsi:type="dcterms:W3CDTF">2015-09-06T15:29:35Z</dcterms:modified>
</cp:coreProperties>
</file>