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  <p:sldMasterId id="2147483700" r:id="rId6"/>
  </p:sldMasterIdLst>
  <p:sldIdLst>
    <p:sldId id="257" r:id="rId7"/>
    <p:sldId id="263" r:id="rId8"/>
    <p:sldId id="262" r:id="rId9"/>
    <p:sldId id="258" r:id="rId10"/>
    <p:sldId id="259" r:id="rId11"/>
    <p:sldId id="260" r:id="rId12"/>
    <p:sldId id="261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C8E7"/>
    <a:srgbClr val="82CFEA"/>
    <a:srgbClr val="60C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248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67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95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70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16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12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73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34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67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95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70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8460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16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12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73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34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67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954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709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164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12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73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263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344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675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954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70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164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128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73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344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675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95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6136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709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164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1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289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477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536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73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34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893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0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0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0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0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09.11.2014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0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0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8.png"/><Relationship Id="rId15" Type="http://schemas.openxmlformats.org/officeDocument/2006/relationships/image" Target="../media/image27.png"/><Relationship Id="rId10" Type="http://schemas.openxmlformats.org/officeDocument/2006/relationships/image" Target="../media/image22.gif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13.png"/><Relationship Id="rId7" Type="http://schemas.openxmlformats.org/officeDocument/2006/relationships/image" Target="../media/image3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8.pn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3.png"/><Relationship Id="rId7" Type="http://schemas.openxmlformats.org/officeDocument/2006/relationships/image" Target="../media/image40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jpg"/><Relationship Id="rId11" Type="http://schemas.openxmlformats.org/officeDocument/2006/relationships/image" Target="../media/image25.png"/><Relationship Id="rId5" Type="http://schemas.openxmlformats.org/officeDocument/2006/relationships/image" Target="../media/image38.jpeg"/><Relationship Id="rId10" Type="http://schemas.openxmlformats.org/officeDocument/2006/relationships/image" Target="../media/image43.png"/><Relationship Id="rId4" Type="http://schemas.openxmlformats.org/officeDocument/2006/relationships/image" Target="../media/image8.png"/><Relationship Id="rId9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3.png"/><Relationship Id="rId7" Type="http://schemas.openxmlformats.org/officeDocument/2006/relationships/image" Target="../media/image4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4.jpeg"/><Relationship Id="rId5" Type="http://schemas.openxmlformats.org/officeDocument/2006/relationships/image" Target="../media/image35.png"/><Relationship Id="rId10" Type="http://schemas.openxmlformats.org/officeDocument/2006/relationships/image" Target="../media/image48.png"/><Relationship Id="rId4" Type="http://schemas.openxmlformats.org/officeDocument/2006/relationships/image" Target="../media/image8.png"/><Relationship Id="rId9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3.png"/><Relationship Id="rId7" Type="http://schemas.openxmlformats.org/officeDocument/2006/relationships/image" Target="../media/image3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10" Type="http://schemas.openxmlformats.org/officeDocument/2006/relationships/image" Target="../media/image53.png"/><Relationship Id="rId4" Type="http://schemas.openxmlformats.org/officeDocument/2006/relationships/image" Target="../media/image8.png"/><Relationship Id="rId9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5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2901" y="0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116632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704" y="0"/>
            <a:ext cx="1368152" cy="1016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6906655" cy="518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54142" y="2708920"/>
            <a:ext cx="3690690" cy="1200329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flat" dir="t"/>
            </a:scene3d>
            <a:sp3d extrusionH="57150" contourW="6350" prstMaterial="softEdge">
              <a:bevelT w="127000" h="31750" prst="relaxedInset"/>
              <a:extrusionClr>
                <a:schemeClr val="tx1"/>
              </a:extrusionClr>
              <a:contourClr>
                <a:srgbClr val="0070C0"/>
              </a:contourClr>
            </a:sp3d>
          </a:bodyPr>
          <a:lstStyle/>
          <a:p>
            <a:pPr algn="ctr"/>
            <a:r>
              <a:rPr lang="ru-RU" sz="2800" b="1" cap="all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sz="2800" b="1" i="1" cap="all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Детям знать положено </a:t>
            </a:r>
          </a:p>
          <a:p>
            <a:pPr algn="ctr"/>
            <a:r>
              <a:rPr lang="ru-RU" sz="2800" b="1" i="1" cap="all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Правила дорожные!</a:t>
            </a:r>
          </a:p>
          <a:p>
            <a:pPr algn="ctr"/>
            <a:r>
              <a:rPr lang="ru-RU" sz="2800" b="1" i="1" cap="all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Ты, дружок, доверься им: </a:t>
            </a:r>
          </a:p>
          <a:p>
            <a:pPr algn="ctr"/>
            <a:r>
              <a:rPr lang="ru-RU" sz="2800" b="1" i="1" cap="all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будешь цел и невредим!»</a:t>
            </a:r>
            <a:endParaRPr lang="ru-RU" sz="2800" b="1" i="1" cap="all" dirty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7890" y="3913085"/>
            <a:ext cx="465589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>
                <a:ln w="3175">
                  <a:noFill/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r>
              <a:rPr lang="ru-RU" sz="2000" b="1" i="1" dirty="0" smtClean="0">
                <a:ln w="3175">
                  <a:noFill/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ворческая </a:t>
            </a:r>
            <a:r>
              <a:rPr lang="ru-RU" sz="2000" b="1" i="1" dirty="0">
                <a:ln w="3175">
                  <a:noFill/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r>
              <a:rPr lang="ru-RU" sz="2000" b="1" i="1" dirty="0" smtClean="0">
                <a:ln w="3175">
                  <a:noFill/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ыставка детских работ,</a:t>
            </a:r>
          </a:p>
          <a:p>
            <a:pPr algn="ctr"/>
            <a:r>
              <a:rPr lang="ru-RU" sz="2000" b="1" i="1" dirty="0">
                <a:ln w="3175">
                  <a:noFill/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2000" b="1" i="1" dirty="0" smtClean="0">
                <a:ln w="3175">
                  <a:noFill/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освящённая безопасности детей на</a:t>
            </a:r>
          </a:p>
          <a:p>
            <a:pPr algn="ctr"/>
            <a:r>
              <a:rPr lang="ru-RU" sz="2000" b="1" i="1" dirty="0">
                <a:ln w="3175">
                  <a:noFill/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ru-RU" sz="2000" b="1" i="1" dirty="0" smtClean="0">
                <a:ln w="3175">
                  <a:noFill/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орогах</a:t>
            </a:r>
          </a:p>
          <a:p>
            <a:pPr algn="ctr"/>
            <a:endParaRPr lang="ru-RU" sz="2000" b="1" i="1" dirty="0">
              <a:ln w="3175">
                <a:noFill/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000" b="1" i="1" dirty="0">
                <a:ln w="3175">
                  <a:noFill/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2000" b="1" i="1" dirty="0" smtClean="0">
                <a:ln w="3175">
                  <a:noFill/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ентябрь 2014 год</a:t>
            </a:r>
          </a:p>
          <a:p>
            <a:pPr algn="ctr"/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352" y="2998168"/>
            <a:ext cx="1219101" cy="107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0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27625"/>
            <a:ext cx="1296144" cy="9735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01174"/>
            <a:ext cx="7344816" cy="50381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6" y="1052736"/>
            <a:ext cx="1907906" cy="15699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913" y="3933056"/>
            <a:ext cx="1370087" cy="15421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21302088">
            <a:off x="1855846" y="1952541"/>
            <a:ext cx="6264696" cy="3755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0033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</a:t>
            </a: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Традицией </a:t>
            </a:r>
            <a:r>
              <a:rPr lang="ru-RU" sz="14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нашего детского сада  стала организация </a:t>
            </a: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различных </a:t>
            </a:r>
            <a:r>
              <a:rPr lang="ru-RU" sz="14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выставок. Вот и сегодня в детском саду открылась выставка детских рисунков «Азбука дорожного движения». Участниками выставки стали дети старших и подготовительных к школе групп, которые проявили творчество в рисовании на заданную тему. Здесь можно увидеть многообразие интересных машин, дорогу с перекрёстком, дорожные знаки, «весёлые» светофоры,  героев любимых сказок, оказавшихся на тротуаре у проезжей части. Ребята, приходя на выставку рисунков, не только любуются детскими работами, но и закрепляют правила дорожного движения на дороге.</a:t>
            </a:r>
            <a:endParaRPr lang="ru-RU" sz="1400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Основная задача выставки – привить детям необходимые навыки безопасного поведения на дорогах. </a:t>
            </a:r>
            <a:endParaRPr lang="ru-RU" sz="1400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 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332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73" y="919346"/>
            <a:ext cx="7248147" cy="55085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27625"/>
            <a:ext cx="1296144" cy="973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082107"/>
            <a:ext cx="2471737" cy="3343274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2771800" y="3900441"/>
            <a:ext cx="9361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699792" y="4149080"/>
            <a:ext cx="10081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851920" y="4149080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851920" y="3900441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4123540" y="3900441"/>
            <a:ext cx="0" cy="2486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113807" y="4437112"/>
            <a:ext cx="0" cy="2486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4132280" y="4941168"/>
            <a:ext cx="0" cy="2486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2659565" y="4434447"/>
            <a:ext cx="1050846" cy="26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2659565" y="4692322"/>
            <a:ext cx="10508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659565" y="4941168"/>
            <a:ext cx="3399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851920" y="4685751"/>
            <a:ext cx="2618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347864" y="4941168"/>
            <a:ext cx="3625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350437" y="5189807"/>
            <a:ext cx="1812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829560" y="5189807"/>
            <a:ext cx="1812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932040" y="1988840"/>
            <a:ext cx="28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4932040" y="2253604"/>
            <a:ext cx="28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932040" y="2492896"/>
            <a:ext cx="28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4932040" y="2780928"/>
            <a:ext cx="28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4932040" y="3068960"/>
            <a:ext cx="28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4932040" y="3356992"/>
            <a:ext cx="28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4932040" y="3645024"/>
            <a:ext cx="28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4932040" y="3900441"/>
            <a:ext cx="28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4932040" y="4150481"/>
            <a:ext cx="28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4932040" y="4424699"/>
            <a:ext cx="28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4932040" y="4706678"/>
            <a:ext cx="28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Рисунок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046" y="4480535"/>
            <a:ext cx="1000125" cy="1143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654723" y="1628800"/>
            <a:ext cx="375173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трассам, улицам, проулкам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Машины едут взад-вперёд.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ты выходишь на прогулку.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Теперь, мой друг, ты пешеход!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Машины едут – за рулём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Водители сидят,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 дорогу сквозь стекло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Внимательно глядят.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Должны друг друга уважать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Водитель с пешеходом!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 другу не должны мешать –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 вежливым «народом»!</a:t>
            </a:r>
          </a:p>
          <a:p>
            <a:endParaRPr lang="ru-RU" dirty="0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4932040" y="4941168"/>
            <a:ext cx="28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Рисунок 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64" y="3068960"/>
            <a:ext cx="515789" cy="39860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01" y="5048175"/>
            <a:ext cx="480591" cy="360827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957" y="1720995"/>
            <a:ext cx="360040" cy="360040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12935"/>
            <a:ext cx="452214" cy="397948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9" y="3476469"/>
            <a:ext cx="420553" cy="423972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628" y="399330"/>
            <a:ext cx="452938" cy="452938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13" y="1739255"/>
            <a:ext cx="499170" cy="499170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02" y="5540751"/>
            <a:ext cx="410133" cy="410133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772" y="6056606"/>
            <a:ext cx="389902" cy="38990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023" y="6031599"/>
            <a:ext cx="376321" cy="306578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008" y="6049716"/>
            <a:ext cx="396792" cy="39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2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27625"/>
            <a:ext cx="1296144" cy="9735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127" y="1594046"/>
            <a:ext cx="3035361" cy="22765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0CFF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01631"/>
            <a:ext cx="3047905" cy="22765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FC8E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3" y="4132104"/>
            <a:ext cx="3091206" cy="20608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FC8E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098" y="4132104"/>
            <a:ext cx="2989417" cy="21530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2CFEA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9" y="294854"/>
            <a:ext cx="2088232" cy="14764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92" y="1087223"/>
            <a:ext cx="1368152" cy="136815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88850" y="1829260"/>
            <a:ext cx="299402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проспекты, и бульвары –</a:t>
            </a:r>
          </a:p>
          <a:p>
            <a:pPr algn="ctr"/>
            <a:r>
              <a:rPr lang="ru-RU" sz="1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Всюду улицы шумны.</a:t>
            </a:r>
          </a:p>
          <a:p>
            <a:pPr algn="ctr"/>
            <a:r>
              <a:rPr lang="ru-RU" sz="1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Проходи по тротуару</a:t>
            </a:r>
          </a:p>
          <a:p>
            <a:pPr algn="ctr"/>
            <a:r>
              <a:rPr lang="ru-RU" sz="1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Только с правой стороны!</a:t>
            </a:r>
          </a:p>
          <a:p>
            <a:pPr algn="ctr"/>
            <a:r>
              <a:rPr lang="ru-RU" sz="1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Тут шалить – мешать народу</a:t>
            </a:r>
          </a:p>
          <a:p>
            <a:pPr algn="ctr"/>
            <a:r>
              <a:rPr lang="ru-RU" sz="1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ЗАПРЕЩАЕТСЯ.</a:t>
            </a:r>
          </a:p>
          <a:p>
            <a:pPr algn="ctr"/>
            <a:r>
              <a:rPr lang="ru-RU" sz="1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Быть примерным пешеходом</a:t>
            </a:r>
          </a:p>
          <a:p>
            <a:pPr algn="ctr"/>
            <a:r>
              <a:rPr lang="ru-RU" sz="1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РАЗРЕШАЕТСЯ.</a:t>
            </a:r>
            <a:endParaRPr lang="ru-RU" sz="1400" b="1" i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46" y="4681019"/>
            <a:ext cx="2446904" cy="148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2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27625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727" y="1519052"/>
            <a:ext cx="2932260" cy="21901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FC8E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50" y="1468855"/>
            <a:ext cx="2952329" cy="22142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2CFEA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78" y="4005064"/>
            <a:ext cx="2952328" cy="22142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2CFEA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3509" y="4005064"/>
            <a:ext cx="2975297" cy="22067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0CFF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306" y="4304858"/>
            <a:ext cx="1661170" cy="16146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70548" y="1498622"/>
            <a:ext cx="299889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Вот обычный переход.</a:t>
            </a:r>
          </a:p>
          <a:p>
            <a:pPr algn="ctr"/>
            <a:r>
              <a:rPr lang="ru-RU" sz="15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нему идёт народ.</a:t>
            </a:r>
          </a:p>
          <a:p>
            <a:pPr algn="ctr"/>
            <a:r>
              <a:rPr lang="ru-RU" sz="15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Здесь специальная разметка,</a:t>
            </a:r>
          </a:p>
          <a:p>
            <a:pPr algn="ctr"/>
            <a:r>
              <a:rPr lang="ru-RU" sz="15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«зеброю» зовётся метко!</a:t>
            </a:r>
          </a:p>
          <a:p>
            <a:pPr algn="ctr"/>
            <a:r>
              <a:rPr lang="ru-RU" sz="15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Белые полоски тут</a:t>
            </a:r>
          </a:p>
          <a:p>
            <a:pPr algn="ctr"/>
            <a:r>
              <a:rPr lang="ru-RU" sz="15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Через улицу ведут!</a:t>
            </a:r>
          </a:p>
          <a:p>
            <a:pPr algn="ctr"/>
            <a:r>
              <a:rPr lang="ru-RU" sz="15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Знак «Пешеходный переход»,</a:t>
            </a:r>
          </a:p>
          <a:p>
            <a:pPr algn="ctr"/>
            <a:r>
              <a:rPr lang="ru-RU" sz="15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Где на «зебре» пешеход,</a:t>
            </a:r>
          </a:p>
          <a:p>
            <a:pPr algn="ctr"/>
            <a:r>
              <a:rPr lang="ru-RU" sz="15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 на улице найди</a:t>
            </a:r>
          </a:p>
          <a:p>
            <a:pPr algn="ctr"/>
            <a:r>
              <a:rPr lang="ru-RU" sz="15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под ним переходи!</a:t>
            </a:r>
          </a:p>
          <a:p>
            <a:endParaRPr lang="ru-RU" sz="14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2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700" y="104523"/>
            <a:ext cx="2014382" cy="142423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95032"/>
            <a:ext cx="915638" cy="91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2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27625"/>
            <a:ext cx="1296144" cy="973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50403"/>
            <a:ext cx="2123728" cy="15015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05064"/>
            <a:ext cx="3512693" cy="22147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2CFEA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0071" y="1556792"/>
            <a:ext cx="3512693" cy="21277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0CFF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54" y="3965663"/>
            <a:ext cx="3602743" cy="22147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FC8E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45" y="3156392"/>
            <a:ext cx="1038555" cy="116894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-52146" y="2060848"/>
            <a:ext cx="4938019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5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Чуть повыше, чем </a:t>
            </a:r>
            <a:r>
              <a:rPr lang="ru-RU" sz="15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дорога, пешеходные пути,</a:t>
            </a:r>
          </a:p>
          <a:p>
            <a:pPr algn="ctr"/>
            <a:r>
              <a:rPr lang="ru-RU" sz="15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Чтобы все по тротуару без забот могли идти.</a:t>
            </a:r>
          </a:p>
          <a:p>
            <a:pPr algn="ctr"/>
            <a:r>
              <a:rPr lang="ru-RU" sz="15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Чтоб машины не въезжали,</a:t>
            </a:r>
          </a:p>
          <a:p>
            <a:pPr algn="ctr"/>
            <a:r>
              <a:rPr lang="ru-RU" sz="15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Пешеходов не пугали!</a:t>
            </a:r>
          </a:p>
          <a:p>
            <a:pPr algn="ctr"/>
            <a:r>
              <a:rPr lang="ru-RU" sz="15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Тротуар -  для пешеходов.</a:t>
            </a:r>
          </a:p>
          <a:p>
            <a:pPr algn="ctr"/>
            <a:r>
              <a:rPr lang="ru-RU" sz="15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Здесь машинам нету хода!</a:t>
            </a:r>
          </a:p>
          <a:p>
            <a:endParaRPr lang="ru-RU" sz="1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92" y="4653136"/>
            <a:ext cx="1515415" cy="134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2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27625"/>
            <a:ext cx="1296144" cy="973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30" y="1484784"/>
            <a:ext cx="3068794" cy="22348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0CFF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40" y="4038581"/>
            <a:ext cx="3104654" cy="22454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FC8E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58356"/>
            <a:ext cx="2123728" cy="15015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33042" y="4012200"/>
            <a:ext cx="3145101" cy="22454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2CFEA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431" y="3850348"/>
            <a:ext cx="2250682" cy="22703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70180" y="1895628"/>
            <a:ext cx="36018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Там, где движутся машины,</a:t>
            </a:r>
          </a:p>
          <a:p>
            <a:pPr algn="ctr"/>
            <a:r>
              <a:rPr lang="ru-RU" sz="15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Люди не должны ходить.</a:t>
            </a:r>
          </a:p>
          <a:p>
            <a:pPr algn="ctr"/>
            <a:r>
              <a:rPr lang="ru-RU" sz="15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Потому что очень просто</a:t>
            </a:r>
          </a:p>
          <a:p>
            <a:pPr algn="ctr"/>
            <a:r>
              <a:rPr lang="ru-RU" sz="15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 машину угодить.</a:t>
            </a:r>
          </a:p>
          <a:p>
            <a:pPr algn="ctr"/>
            <a:r>
              <a:rPr lang="ru-RU" sz="15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улице такое место</a:t>
            </a:r>
          </a:p>
          <a:p>
            <a:pPr algn="ctr"/>
            <a:r>
              <a:rPr lang="ru-RU" sz="15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Проезжей частью называется,</a:t>
            </a:r>
          </a:p>
          <a:p>
            <a:pPr algn="ctr"/>
            <a:r>
              <a:rPr lang="ru-RU" sz="15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по проезжей части людям</a:t>
            </a:r>
          </a:p>
          <a:p>
            <a:pPr algn="ctr"/>
            <a:r>
              <a:rPr lang="ru-RU" sz="15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Ходить строжайше запрещается!</a:t>
            </a:r>
            <a:endParaRPr lang="ru-RU" sz="15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95" y="1301174"/>
            <a:ext cx="1561356" cy="156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2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27625"/>
            <a:ext cx="1296144" cy="973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112076"/>
            <a:ext cx="3314214" cy="21907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26" y="1052736"/>
            <a:ext cx="1944216" cy="1944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1760" y="908720"/>
            <a:ext cx="4032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Мы о правилах движенья</a:t>
            </a:r>
          </a:p>
          <a:p>
            <a:pPr algn="ctr"/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Вам сегодня рассказали,</a:t>
            </a:r>
          </a:p>
          <a:p>
            <a:pPr algn="ctr"/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Чтобы правила движенья</a:t>
            </a:r>
          </a:p>
          <a:p>
            <a:pPr algn="ctr"/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Все детишки знали,</a:t>
            </a:r>
          </a:p>
          <a:p>
            <a:pPr algn="ctr"/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Чтоб на улице они </a:t>
            </a:r>
          </a:p>
          <a:p>
            <a:pPr algn="ctr"/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Все их выполняли.</a:t>
            </a: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84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270</Words>
  <Application>Microsoft Office PowerPoint</Application>
  <PresentationFormat>Экран (4:3)</PresentationFormat>
  <Paragraphs>62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Тема1</vt:lpstr>
      <vt:lpstr>1_Тема1</vt:lpstr>
      <vt:lpstr>2_Тема1</vt:lpstr>
      <vt:lpstr>3_Тема1</vt:lpstr>
      <vt:lpstr>4_Тема1</vt:lpstr>
      <vt:lpstr>5_Тема1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User</cp:lastModifiedBy>
  <cp:revision>30</cp:revision>
  <dcterms:created xsi:type="dcterms:W3CDTF">2014-11-06T09:12:24Z</dcterms:created>
  <dcterms:modified xsi:type="dcterms:W3CDTF">2014-11-09T15:12:20Z</dcterms:modified>
</cp:coreProperties>
</file>