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media/image20.jpg" ContentType="image/png"/>
  <Override PartName="/ppt/media/image29.jpg" ContentType="image/jpeg"/>
  <Override PartName="/ppt/media/image3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6" r:id="rId3"/>
    <p:sldMasterId id="2147483684" r:id="rId4"/>
    <p:sldMasterId id="2147483692" r:id="rId5"/>
    <p:sldMasterId id="2147483700" r:id="rId6"/>
  </p:sldMasterIdLst>
  <p:sldIdLst>
    <p:sldId id="257" r:id="rId7"/>
    <p:sldId id="258" r:id="rId8"/>
    <p:sldId id="263" r:id="rId9"/>
    <p:sldId id="264" r:id="rId10"/>
    <p:sldId id="265" r:id="rId11"/>
    <p:sldId id="259" r:id="rId12"/>
    <p:sldId id="261" r:id="rId13"/>
    <p:sldId id="262" r:id="rId14"/>
    <p:sldId id="26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B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49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09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73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74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32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91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667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68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81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007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86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7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68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63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911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68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81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007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86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75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6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911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6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90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811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007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864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752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635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9113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685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811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007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86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256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752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635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911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320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661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201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50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07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94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1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9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9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9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18.03.2015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9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3.png"/><Relationship Id="rId18" Type="http://schemas.openxmlformats.org/officeDocument/2006/relationships/image" Target="../media/image9.png"/><Relationship Id="rId3" Type="http://schemas.openxmlformats.org/officeDocument/2006/relationships/image" Target="../media/image27.jpeg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image" Target="../media/image18.jpg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11" Type="http://schemas.openxmlformats.org/officeDocument/2006/relationships/image" Target="../media/image25.png"/><Relationship Id="rId5" Type="http://schemas.openxmlformats.org/officeDocument/2006/relationships/image" Target="../media/image29.jpg"/><Relationship Id="rId15" Type="http://schemas.openxmlformats.org/officeDocument/2006/relationships/image" Target="../media/image32.png"/><Relationship Id="rId10" Type="http://schemas.openxmlformats.org/officeDocument/2006/relationships/image" Target="../media/image20.jpg"/><Relationship Id="rId19" Type="http://schemas.openxmlformats.org/officeDocument/2006/relationships/image" Target="../media/image35.png"/><Relationship Id="rId4" Type="http://schemas.openxmlformats.org/officeDocument/2006/relationships/image" Target="../media/image28.jpeg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9.jpeg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g"/><Relationship Id="rId11" Type="http://schemas.openxmlformats.org/officeDocument/2006/relationships/image" Target="../media/image18.jpg"/><Relationship Id="rId5" Type="http://schemas.openxmlformats.org/officeDocument/2006/relationships/image" Target="../media/image37.jpeg"/><Relationship Id="rId15" Type="http://schemas.openxmlformats.org/officeDocument/2006/relationships/image" Target="../media/image36.png"/><Relationship Id="rId10" Type="http://schemas.openxmlformats.org/officeDocument/2006/relationships/image" Target="../media/image20.jpg"/><Relationship Id="rId4" Type="http://schemas.openxmlformats.org/officeDocument/2006/relationships/image" Target="../media/image15.png"/><Relationship Id="rId9" Type="http://schemas.openxmlformats.org/officeDocument/2006/relationships/image" Target="../media/image41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44.png"/><Relationship Id="rId12" Type="http://schemas.openxmlformats.org/officeDocument/2006/relationships/image" Target="../media/image20.jpg"/><Relationship Id="rId17" Type="http://schemas.openxmlformats.org/officeDocument/2006/relationships/image" Target="../media/image36.png"/><Relationship Id="rId2" Type="http://schemas.openxmlformats.org/officeDocument/2006/relationships/image" Target="../media/image7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11" Type="http://schemas.openxmlformats.org/officeDocument/2006/relationships/image" Target="../media/image18.jpg"/><Relationship Id="rId5" Type="http://schemas.openxmlformats.org/officeDocument/2006/relationships/image" Target="../media/image42.jpeg"/><Relationship Id="rId15" Type="http://schemas.openxmlformats.org/officeDocument/2006/relationships/image" Target="../media/image33.png"/><Relationship Id="rId10" Type="http://schemas.openxmlformats.org/officeDocument/2006/relationships/image" Target="../media/image45.jpeg"/><Relationship Id="rId4" Type="http://schemas.openxmlformats.org/officeDocument/2006/relationships/image" Target="../media/image15.png"/><Relationship Id="rId9" Type="http://schemas.openxmlformats.org/officeDocument/2006/relationships/image" Target="../media/image31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48.png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openxmlformats.org/officeDocument/2006/relationships/image" Target="../media/image20.jpg"/><Relationship Id="rId5" Type="http://schemas.openxmlformats.org/officeDocument/2006/relationships/image" Target="../media/image46.jpeg"/><Relationship Id="rId15" Type="http://schemas.openxmlformats.org/officeDocument/2006/relationships/image" Target="../media/image36.png"/><Relationship Id="rId10" Type="http://schemas.openxmlformats.org/officeDocument/2006/relationships/image" Target="../media/image18.jpg"/><Relationship Id="rId4" Type="http://schemas.openxmlformats.org/officeDocument/2006/relationships/image" Target="../media/image15.png"/><Relationship Id="rId9" Type="http://schemas.openxmlformats.org/officeDocument/2006/relationships/image" Target="../media/image50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5.png"/><Relationship Id="rId1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52.jpeg"/><Relationship Id="rId12" Type="http://schemas.microsoft.com/office/2007/relationships/hdphoto" Target="../media/hdphoto5.wdp"/><Relationship Id="rId17" Type="http://schemas.openxmlformats.org/officeDocument/2006/relationships/image" Target="../media/image23.png"/><Relationship Id="rId2" Type="http://schemas.openxmlformats.org/officeDocument/2006/relationships/image" Target="../media/image7.png"/><Relationship Id="rId16" Type="http://schemas.openxmlformats.org/officeDocument/2006/relationships/image" Target="../media/image20.jp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2.wdp"/><Relationship Id="rId11" Type="http://schemas.openxmlformats.org/officeDocument/2006/relationships/image" Target="../media/image54.png"/><Relationship Id="rId5" Type="http://schemas.openxmlformats.org/officeDocument/2006/relationships/image" Target="../media/image51.jpeg"/><Relationship Id="rId15" Type="http://schemas.openxmlformats.org/officeDocument/2006/relationships/image" Target="../media/image18.jpg"/><Relationship Id="rId10" Type="http://schemas.microsoft.com/office/2007/relationships/hdphoto" Target="../media/hdphoto4.wdp"/><Relationship Id="rId19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53.jpeg"/><Relationship Id="rId1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image" Target="../media/image59.png"/><Relationship Id="rId12" Type="http://schemas.openxmlformats.org/officeDocument/2006/relationships/image" Target="../media/image50.png"/><Relationship Id="rId2" Type="http://schemas.openxmlformats.org/officeDocument/2006/relationships/image" Target="../media/image7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8.png"/><Relationship Id="rId11" Type="http://schemas.openxmlformats.org/officeDocument/2006/relationships/image" Target="../media/image31.png"/><Relationship Id="rId5" Type="http://schemas.openxmlformats.org/officeDocument/2006/relationships/image" Target="../media/image57.jpeg"/><Relationship Id="rId15" Type="http://schemas.openxmlformats.org/officeDocument/2006/relationships/image" Target="../media/image35.png"/><Relationship Id="rId10" Type="http://schemas.openxmlformats.org/officeDocument/2006/relationships/image" Target="../media/image20.jpg"/><Relationship Id="rId4" Type="http://schemas.openxmlformats.org/officeDocument/2006/relationships/image" Target="../media/image15.png"/><Relationship Id="rId9" Type="http://schemas.openxmlformats.org/officeDocument/2006/relationships/image" Target="../media/image18.jp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image" Target="../media/image20.jpg"/><Relationship Id="rId12" Type="http://schemas.openxmlformats.org/officeDocument/2006/relationships/image" Target="../media/image6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11" Type="http://schemas.openxmlformats.org/officeDocument/2006/relationships/image" Target="../media/image36.png"/><Relationship Id="rId5" Type="http://schemas.openxmlformats.org/officeDocument/2006/relationships/image" Target="../media/image60.png"/><Relationship Id="rId10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21263"/>
            <a:ext cx="7620000" cy="50768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0039">
            <a:off x="29847" y="3570781"/>
            <a:ext cx="1029167" cy="11493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7" y="1521263"/>
            <a:ext cx="596624" cy="4653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2314">
            <a:off x="5028544" y="4318539"/>
            <a:ext cx="618200" cy="4821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6557">
            <a:off x="6558575" y="3266876"/>
            <a:ext cx="380135" cy="3645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1804">
            <a:off x="4456869" y="2895207"/>
            <a:ext cx="2316660" cy="2585323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ru-RU" dirty="0" smtClean="0"/>
              <a:t>___________________</a:t>
            </a:r>
          </a:p>
          <a:p>
            <a:endParaRPr lang="ru-RU" dirty="0" smtClean="0"/>
          </a:p>
          <a:p>
            <a:r>
              <a:rPr lang="ru-RU" dirty="0" smtClean="0"/>
              <a:t>___________________</a:t>
            </a:r>
          </a:p>
          <a:p>
            <a:endParaRPr lang="ru-RU" dirty="0" smtClean="0"/>
          </a:p>
          <a:p>
            <a:r>
              <a:rPr lang="ru-RU" dirty="0" smtClean="0"/>
              <a:t>___________________</a:t>
            </a:r>
          </a:p>
          <a:p>
            <a:endParaRPr lang="ru-RU" dirty="0" smtClean="0"/>
          </a:p>
          <a:p>
            <a:r>
              <a:rPr lang="ru-RU" dirty="0" smtClean="0"/>
              <a:t>___________________</a:t>
            </a:r>
          </a:p>
          <a:p>
            <a:endParaRPr lang="ru-RU" dirty="0" smtClean="0"/>
          </a:p>
          <a:p>
            <a:r>
              <a:rPr lang="ru-RU" dirty="0" smtClean="0"/>
              <a:t>___________________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 rot="1924037">
            <a:off x="1782589" y="1814547"/>
            <a:ext cx="2316660" cy="2585323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ru-RU" dirty="0" smtClean="0"/>
              <a:t>___________________</a:t>
            </a:r>
          </a:p>
          <a:p>
            <a:endParaRPr lang="ru-RU" dirty="0" smtClean="0"/>
          </a:p>
          <a:p>
            <a:r>
              <a:rPr lang="ru-RU" dirty="0" smtClean="0"/>
              <a:t>___________________</a:t>
            </a:r>
          </a:p>
          <a:p>
            <a:endParaRPr lang="ru-RU" dirty="0" smtClean="0"/>
          </a:p>
          <a:p>
            <a:r>
              <a:rPr lang="ru-RU" dirty="0" smtClean="0"/>
              <a:t>___________________</a:t>
            </a:r>
          </a:p>
          <a:p>
            <a:endParaRPr lang="ru-RU" dirty="0" smtClean="0"/>
          </a:p>
          <a:p>
            <a:r>
              <a:rPr lang="ru-RU" dirty="0" smtClean="0"/>
              <a:t>___________________</a:t>
            </a:r>
          </a:p>
          <a:p>
            <a:endParaRPr lang="ru-RU" dirty="0" smtClean="0"/>
          </a:p>
          <a:p>
            <a:r>
              <a:rPr lang="ru-RU" dirty="0" smtClean="0"/>
              <a:t>___________________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0594">
            <a:off x="6329038" y="5506608"/>
            <a:ext cx="409988" cy="45787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07504" y="0"/>
            <a:ext cx="8856984" cy="6441309"/>
            <a:chOff x="107504" y="0"/>
            <a:chExt cx="8856984" cy="644130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9"/>
            <a:srcRect/>
            <a:stretch/>
          </p:blipFill>
          <p:spPr>
            <a:xfrm>
              <a:off x="107504" y="0"/>
              <a:ext cx="1474558" cy="162880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344" y="327625"/>
              <a:ext cx="1296144" cy="973549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176" y="262774"/>
              <a:ext cx="1368152" cy="1016993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 rot="1043628">
              <a:off x="1582034" y="3886764"/>
              <a:ext cx="4584909" cy="255454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ru-RU" sz="8000" b="1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Осенние</a:t>
              </a:r>
            </a:p>
            <a:p>
              <a:pPr algn="ctr"/>
              <a:r>
                <a:rPr lang="ru-RU" sz="8000" b="1" cap="none" spc="0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фантазии</a:t>
              </a:r>
              <a:endParaRPr lang="ru-RU" sz="8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9016" y="1256067"/>
              <a:ext cx="2839590" cy="2839590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268">
              <a:off x="1693760" y="110268"/>
              <a:ext cx="2279090" cy="1211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324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8" y="-171400"/>
            <a:ext cx="9642728" cy="7128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54750"/>
            <a:ext cx="2812455" cy="13192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0039">
            <a:off x="693495" y="4195509"/>
            <a:ext cx="326683" cy="3648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674901"/>
            <a:ext cx="363998" cy="3490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933056"/>
            <a:ext cx="389982" cy="3362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8" y="2942387"/>
            <a:ext cx="355483" cy="323361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0" y="188640"/>
            <a:ext cx="9144000" cy="6669360"/>
            <a:chOff x="0" y="188640"/>
            <a:chExt cx="9144000" cy="666936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38177"/>
              <a:ext cx="9144000" cy="51982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88640"/>
              <a:ext cx="1333922" cy="99154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344" y="327625"/>
              <a:ext cx="1296144" cy="973549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2411760" y="1674901"/>
              <a:ext cx="4572000" cy="3816429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extrusionH="57150" contourW="12700">
                <a:bevelT w="25400" h="25400"/>
                <a:extrusionClr>
                  <a:schemeClr val="accent6">
                    <a:lumMod val="50000"/>
                  </a:schemeClr>
                </a:extrusionClr>
                <a:contourClr>
                  <a:schemeClr val="accent6">
                    <a:lumMod val="50000"/>
                  </a:schemeClr>
                </a:contourClr>
              </a:sp3d>
            </a:bodyPr>
            <a:lstStyle/>
            <a:p>
              <a:pPr algn="just"/>
              <a:r>
                <a:rPr lang="ru-RU" sz="1600" b="1" dirty="0" smtClean="0">
                  <a:ln w="11430"/>
                  <a:gradFill flip="none" rotWithShape="1"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      </a:t>
              </a:r>
              <a:r>
                <a:rPr lang="ru-RU" sz="1600" b="1" i="1" dirty="0" smtClean="0">
                  <a:ln w="11430"/>
                  <a:gradFill flip="none" rotWithShape="1"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Осень- </a:t>
              </a:r>
              <a:r>
                <a:rPr lang="ru-RU" sz="1600" b="1" i="1" dirty="0">
                  <a:ln w="11430"/>
                  <a:gradFill flip="none" rotWithShape="1"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магическая, прекрасная пора. Природа веселит нас разноцветьем собственного убранства, </a:t>
              </a:r>
              <a:r>
                <a:rPr lang="ru-RU" sz="1600" b="1" i="1" dirty="0" smtClean="0">
                  <a:ln w="11430"/>
                  <a:gradFill flip="none" rotWithShape="1"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богатством урожая </a:t>
              </a:r>
              <a:r>
                <a:rPr lang="ru-RU" sz="1600" b="1" i="1" dirty="0">
                  <a:ln w="11430"/>
                  <a:gradFill flip="none" rotWithShape="1"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овощей и </a:t>
              </a:r>
              <a:r>
                <a:rPr lang="ru-RU" sz="1600" b="1" i="1" dirty="0" smtClean="0">
                  <a:ln w="11430"/>
                  <a:gradFill flip="none" rotWithShape="1"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фруктов, поэтому ежегодно в октябре в нашем саду проводится выставка-конкурс поделок из овощей и природного материала. Дети и родители активно принимают участие  в выставке и воплощают свои фантазии в поделках.</a:t>
              </a:r>
              <a:r>
                <a:rPr lang="ru-RU" sz="1600" b="1" i="1" dirty="0">
                  <a:ln w="11430"/>
                  <a:gradFill flip="none" rotWithShape="1"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ru-RU" sz="1600" b="1" i="1" dirty="0" smtClean="0">
                  <a:ln w="11430"/>
                  <a:gradFill flip="none" rotWithShape="1"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Ребята </a:t>
              </a:r>
              <a:r>
                <a:rPr lang="ru-RU" sz="1600" b="1" i="1" dirty="0">
                  <a:ln w="11430"/>
                  <a:gradFill flip="none" rotWithShape="1"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с гордостью </a:t>
              </a:r>
              <a:r>
                <a:rPr lang="ru-RU" sz="1600" b="1" i="1" dirty="0" smtClean="0">
                  <a:ln w="11430"/>
                  <a:gradFill flip="none" rotWithShape="1"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демонстрируют </a:t>
              </a:r>
              <a:r>
                <a:rPr lang="ru-RU" sz="1600" b="1" i="1" dirty="0">
                  <a:ln w="11430"/>
                  <a:gradFill flip="none" rotWithShape="1"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свои работы и охотно </a:t>
              </a:r>
              <a:r>
                <a:rPr lang="ru-RU" sz="1600" b="1" i="1" dirty="0" smtClean="0">
                  <a:ln w="11430"/>
                  <a:gradFill flip="none" rotWithShape="1"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рассказывают, </a:t>
              </a:r>
              <a:r>
                <a:rPr lang="ru-RU" sz="1600" b="1" i="1" dirty="0">
                  <a:ln w="11430"/>
                  <a:gradFill flip="none" rotWithShape="1"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как они дома совместно со своими мамами и папами фантазировали, изготовляя поделки. </a:t>
              </a:r>
              <a:endParaRPr lang="ru-RU" sz="1600" b="1" i="1" dirty="0" smtClean="0">
                <a:ln w="11430"/>
                <a:gradFill flip="none" rotWithShape="1"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  <a:p>
              <a:pPr algn="ctr"/>
              <a:r>
                <a:rPr lang="ru-RU" sz="1600" b="1" i="1" dirty="0" smtClean="0">
                  <a:ln w="11430"/>
                  <a:gradFill flip="none" rotWithShape="1"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Выставка </a:t>
              </a:r>
              <a:r>
                <a:rPr lang="ru-RU" sz="1600" b="1" i="1" dirty="0">
                  <a:ln w="11430"/>
                  <a:gradFill flip="none" rotWithShape="1"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удалась на славу!</a:t>
              </a:r>
            </a:p>
            <a:p>
              <a:pPr algn="just"/>
              <a:endPara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2339">
              <a:off x="7652266" y="5092810"/>
              <a:ext cx="1438390" cy="1380339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44208">
              <a:off x="228608" y="5095117"/>
              <a:ext cx="1379746" cy="1375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26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268">
            <a:off x="1383562" y="16155"/>
            <a:ext cx="1765350" cy="11102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89" y="4005063"/>
            <a:ext cx="3343403" cy="20882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5" y="1488523"/>
            <a:ext cx="3270713" cy="20839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80" y="1565785"/>
            <a:ext cx="3034998" cy="22762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03714"/>
            <a:ext cx="3168352" cy="21693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27625"/>
            <a:ext cx="1296144" cy="973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20" y="293062"/>
            <a:ext cx="4298153" cy="2016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218" y="5412235"/>
            <a:ext cx="1074773" cy="10313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80" y="5761728"/>
            <a:ext cx="1191925" cy="8226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9" y="4590483"/>
            <a:ext cx="355483" cy="3233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605" y="4739295"/>
            <a:ext cx="363998" cy="3490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405" y="3210371"/>
            <a:ext cx="530358" cy="4572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0039">
            <a:off x="4508341" y="4078891"/>
            <a:ext cx="357650" cy="3994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95476">
            <a:off x="8800730" y="4074677"/>
            <a:ext cx="345148" cy="31950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0039">
            <a:off x="8179742" y="3830992"/>
            <a:ext cx="326683" cy="36483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0039">
            <a:off x="486458" y="5212524"/>
            <a:ext cx="357650" cy="39942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95476">
            <a:off x="97458" y="3465890"/>
            <a:ext cx="360350" cy="33358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283582"/>
            <a:ext cx="363998" cy="34909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11" y="4025771"/>
            <a:ext cx="388514" cy="33499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402" y="5295015"/>
            <a:ext cx="389982" cy="336260"/>
          </a:xfrm>
          <a:prstGeom prst="rect">
            <a:avLst/>
          </a:prstGeom>
        </p:spPr>
      </p:pic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199721" y="1781088"/>
            <a:ext cx="31133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6">
                  <a:lumMod val="75000"/>
                </a:schemeClr>
              </a:extrusionClr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/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Очень любят шишки </a:t>
            </a:r>
            <a:endParaRPr lang="ru-RU" b="1" i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аши ребятишки !</a:t>
            </a:r>
            <a:endParaRPr lang="ru-RU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Их в лесу 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насобирали</a:t>
            </a:r>
          </a:p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 вот – поделки перед вами</a:t>
            </a:r>
          </a:p>
        </p:txBody>
      </p:sp>
    </p:spTree>
    <p:extLst>
      <p:ext uri="{BB962C8B-B14F-4D97-AF65-F5344CB8AC3E}">
        <p14:creationId xmlns:p14="http://schemas.microsoft.com/office/powerpoint/2010/main" val="130685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27625"/>
            <a:ext cx="1296144" cy="973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4008" y="2683346"/>
            <a:ext cx="1872208" cy="3284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36" y="1625103"/>
            <a:ext cx="1930892" cy="34326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8063" y="1625103"/>
            <a:ext cx="2052177" cy="3429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652880"/>
            <a:ext cx="2016224" cy="33459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485">
            <a:off x="500209" y="5120631"/>
            <a:ext cx="1611223" cy="15081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519" y="1219178"/>
            <a:ext cx="4896544" cy="22969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268">
            <a:off x="1383562" y="16155"/>
            <a:ext cx="1765350" cy="11102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74" y="1453017"/>
            <a:ext cx="355483" cy="3233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0039">
            <a:off x="1050293" y="1173013"/>
            <a:ext cx="357650" cy="3994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95476">
            <a:off x="44347" y="4921025"/>
            <a:ext cx="360350" cy="3335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787" y="1460693"/>
            <a:ext cx="388514" cy="33499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6209707"/>
            <a:ext cx="388514" cy="334994"/>
          </a:xfrm>
          <a:prstGeom prst="rect">
            <a:avLst/>
          </a:prstGeom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2499126" y="665634"/>
            <a:ext cx="42897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6">
                  <a:lumMod val="75000"/>
                </a:schemeClr>
              </a:extrusionClr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/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Вот осенний лес  виден перед 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вами,</a:t>
            </a:r>
            <a:endParaRPr lang="ru-RU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Этот лес волшебный сделали мы сами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388670"/>
            <a:ext cx="363998" cy="34909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95476">
            <a:off x="8556253" y="5588381"/>
            <a:ext cx="360350" cy="33358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88086"/>
            <a:ext cx="388514" cy="33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3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27625"/>
            <a:ext cx="1296144" cy="9735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57396"/>
            <a:ext cx="3707904" cy="20856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788832"/>
            <a:ext cx="2160240" cy="25493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488" y="3814365"/>
            <a:ext cx="2732504" cy="25238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14" y="5229200"/>
            <a:ext cx="1752600" cy="12096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017" y="1457396"/>
            <a:ext cx="2697624" cy="21749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268">
            <a:off x="1383562" y="16155"/>
            <a:ext cx="1765350" cy="11102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502" y="239317"/>
            <a:ext cx="4144647" cy="19442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205">
            <a:off x="7758248" y="4336104"/>
            <a:ext cx="1379746" cy="13757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900" y="5764055"/>
            <a:ext cx="355483" cy="32336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0039">
            <a:off x="93305" y="3744718"/>
            <a:ext cx="357650" cy="3994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95476">
            <a:off x="4146577" y="5447321"/>
            <a:ext cx="360350" cy="33358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6" y="4664297"/>
            <a:ext cx="388514" cy="3349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43" y="3744810"/>
            <a:ext cx="388514" cy="334994"/>
          </a:xfrm>
          <a:prstGeom prst="rect">
            <a:avLst/>
          </a:prstGeom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549206" y="1900079"/>
            <a:ext cx="294324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6">
                  <a:lumMod val="75000"/>
                </a:schemeClr>
              </a:extrusionClr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/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Красные, желтые листья </a:t>
            </a:r>
            <a:endParaRPr lang="ru-RU" b="1" i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 </a:t>
            </a:r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ветру 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летят!</a:t>
            </a:r>
            <a:endParaRPr lang="ru-RU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Очень они 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пригодились </a:t>
            </a:r>
          </a:p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для </a:t>
            </a:r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наших 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ребят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664297"/>
            <a:ext cx="388514" cy="33499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0039">
            <a:off x="3926204" y="3712597"/>
            <a:ext cx="357650" cy="39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3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27625"/>
            <a:ext cx="1296144" cy="9735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712" y="1964782"/>
            <a:ext cx="3484677" cy="19601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276872"/>
            <a:ext cx="2303128" cy="29011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8224" y="2348880"/>
            <a:ext cx="2376264" cy="2736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05" y="4156626"/>
            <a:ext cx="2136279" cy="24414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77" y="4601460"/>
            <a:ext cx="2092798" cy="21472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268">
            <a:off x="1383562" y="16155"/>
            <a:ext cx="1765350" cy="11102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231" y="-68832"/>
            <a:ext cx="4240993" cy="19894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" y="1476941"/>
            <a:ext cx="355483" cy="3233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0039">
            <a:off x="2882085" y="4139444"/>
            <a:ext cx="357650" cy="3994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95476">
            <a:off x="97458" y="5378041"/>
            <a:ext cx="360350" cy="33358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42" y="1780269"/>
            <a:ext cx="388514" cy="3349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507568"/>
            <a:ext cx="388514" cy="334994"/>
          </a:xfrm>
          <a:prstGeom prst="rect">
            <a:avLst/>
          </a:prstGeom>
        </p:spPr>
      </p:pic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032000" y="1301174"/>
            <a:ext cx="51260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6">
                  <a:lumMod val="75000"/>
                </a:schemeClr>
              </a:extrusionClr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/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Баба тыква очень смело бусы красные 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одела,</a:t>
            </a:r>
            <a:endParaRPr lang="ru-RU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Суперстильные очки: « полюбуйтесь, кабачки!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0039">
            <a:off x="8532465" y="5896493"/>
            <a:ext cx="357650" cy="39942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95476">
            <a:off x="7876747" y="1633511"/>
            <a:ext cx="360350" cy="33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0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27625"/>
            <a:ext cx="1296144" cy="973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0112" y="1628800"/>
            <a:ext cx="1521466" cy="21850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96828"/>
            <a:ext cx="1662764" cy="22170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3" y="3573413"/>
            <a:ext cx="2073573" cy="27647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5446" y="3501008"/>
            <a:ext cx="2638350" cy="27647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8" y="1835733"/>
            <a:ext cx="879592" cy="8450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223" y="1638621"/>
            <a:ext cx="2523778" cy="19706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268">
            <a:off x="1383562" y="16155"/>
            <a:ext cx="1765350" cy="11102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43" y="185341"/>
            <a:ext cx="4240993" cy="19894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" y="1476941"/>
            <a:ext cx="355483" cy="3233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0039">
            <a:off x="1061940" y="2782026"/>
            <a:ext cx="357650" cy="3994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95476">
            <a:off x="-4952" y="4585953"/>
            <a:ext cx="360350" cy="33358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66" y="1632805"/>
            <a:ext cx="388514" cy="33499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08" y="1923250"/>
            <a:ext cx="388514" cy="3349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0039">
            <a:off x="8254297" y="2763587"/>
            <a:ext cx="357650" cy="399420"/>
          </a:xfrm>
          <a:prstGeom prst="rect">
            <a:avLst/>
          </a:prstGeom>
        </p:spPr>
      </p:pic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484315" y="3957448"/>
            <a:ext cx="330250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6">
                  <a:lumMod val="75000"/>
                </a:schemeClr>
              </a:extrusionClr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/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Вот так чудо – деревенька, </a:t>
            </a:r>
            <a:endParaRPr lang="ru-RU" b="1" i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диво </a:t>
            </a:r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просто, 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красота!</a:t>
            </a:r>
            <a:endParaRPr lang="ru-RU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Есть колодец там, лошадки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даже мельница в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идна,</a:t>
            </a:r>
          </a:p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там подсолнухи 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растут, </a:t>
            </a:r>
          </a:p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</a:t>
            </a:r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гости нас к себе 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зовут</a:t>
            </a:r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b="1" i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ам </a:t>
            </a:r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не жизнь, а просто рай, </a:t>
            </a:r>
            <a:endParaRPr lang="ru-RU" b="1" i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ты </a:t>
            </a:r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деревню поезжай!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285" y="5877272"/>
            <a:ext cx="355483" cy="32336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95476">
            <a:off x="8568345" y="1557385"/>
            <a:ext cx="360350" cy="33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0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27625"/>
            <a:ext cx="1296144" cy="973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13240"/>
            <a:ext cx="2874732" cy="22852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813240"/>
            <a:ext cx="2215287" cy="28693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72" y="1870451"/>
            <a:ext cx="2515744" cy="23470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EF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268">
            <a:off x="1383562" y="16155"/>
            <a:ext cx="1765350" cy="11102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50" y="327625"/>
            <a:ext cx="4240993" cy="19894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71" y="5075911"/>
            <a:ext cx="1752600" cy="12096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75" y="3856903"/>
            <a:ext cx="2092798" cy="21472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" y="1301174"/>
            <a:ext cx="355483" cy="3233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0039">
            <a:off x="174817" y="4174327"/>
            <a:ext cx="357650" cy="3994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95476">
            <a:off x="3245376" y="4591494"/>
            <a:ext cx="360350" cy="33358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67" y="5640901"/>
            <a:ext cx="388514" cy="33499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72" y="4758284"/>
            <a:ext cx="388514" cy="334994"/>
          </a:xfrm>
          <a:prstGeom prst="rect">
            <a:avLst/>
          </a:prstGeom>
        </p:spPr>
      </p:pic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253259" y="4865193"/>
            <a:ext cx="312457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extrusionClr>
                <a:schemeClr val="accent6">
                  <a:lumMod val="75000"/>
                </a:schemeClr>
              </a:extrusionClr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/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Ягодки красной рябинки </a:t>
            </a:r>
            <a:endParaRPr lang="ru-RU" b="1" i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Мы собирали не зря</a:t>
            </a:r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b="1" i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оделки </a:t>
            </a:r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делать старались </a:t>
            </a:r>
            <a:endParaRPr lang="ru-RU" b="1" i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 </a:t>
            </a:r>
            <a:r>
              <a:rPr lang="ru-RU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папа, и мама, и 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я!</a:t>
            </a:r>
            <a:endParaRPr lang="ru-RU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380" y="4541832"/>
            <a:ext cx="355483" cy="32336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087" y="1462854"/>
            <a:ext cx="388514" cy="33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0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27625"/>
            <a:ext cx="1296144" cy="9735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82" y="5761955"/>
            <a:ext cx="1475935" cy="11524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268">
            <a:off x="1383562" y="16155"/>
            <a:ext cx="1765350" cy="11102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43" y="185341"/>
            <a:ext cx="4240993" cy="19894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" y="1476941"/>
            <a:ext cx="355483" cy="3233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0039">
            <a:off x="1635023" y="4839416"/>
            <a:ext cx="357650" cy="3994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95476">
            <a:off x="249592" y="5183006"/>
            <a:ext cx="360350" cy="33358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159" y="1301174"/>
            <a:ext cx="388514" cy="33499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0" y="2176777"/>
            <a:ext cx="388514" cy="3349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0039">
            <a:off x="7432917" y="5393712"/>
            <a:ext cx="357650" cy="39942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285" y="5877272"/>
            <a:ext cx="355483" cy="32336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95476">
            <a:off x="8568345" y="1557385"/>
            <a:ext cx="360350" cy="33358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7" y="3131598"/>
            <a:ext cx="1475935" cy="115244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058" y="3429000"/>
            <a:ext cx="1475935" cy="11524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4872" y="1967800"/>
            <a:ext cx="7902871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Большое спасибо мамам, папам, 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дедушкам и бабушкам и, конечно, нашим 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восхитительным деткам за отзывчивость,</a:t>
            </a:r>
          </a:p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ерпение и золотые руки!!!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новых КОНКУРСОВ!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317" y="4214569"/>
            <a:ext cx="2223365" cy="177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8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250</Words>
  <Application>Microsoft Office PowerPoint</Application>
  <PresentationFormat>Экран (4:3)</PresentationFormat>
  <Paragraphs>51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Corbel</vt:lpstr>
      <vt:lpstr>Тема1</vt:lpstr>
      <vt:lpstr>1_Тема1</vt:lpstr>
      <vt:lpstr>2_Тема1</vt:lpstr>
      <vt:lpstr>3_Тема1</vt:lpstr>
      <vt:lpstr>4_Тема1</vt:lpstr>
      <vt:lpstr>5_Тема1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Нелюшка</dc:creator>
  <cp:lastModifiedBy>Andrey Trifonov</cp:lastModifiedBy>
  <cp:revision>31</cp:revision>
  <dcterms:created xsi:type="dcterms:W3CDTF">2014-11-06T09:11:54Z</dcterms:created>
  <dcterms:modified xsi:type="dcterms:W3CDTF">2015-03-18T15:16:20Z</dcterms:modified>
</cp:coreProperties>
</file>