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  <p:sldMasterId id="2147483708" r:id="rId7"/>
    <p:sldMasterId id="2147483716" r:id="rId8"/>
    <p:sldMasterId id="2147483724" r:id="rId9"/>
    <p:sldMasterId id="2147483732" r:id="rId10"/>
  </p:sldMasterIdLst>
  <p:sldIdLst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2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1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1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54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72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0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3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21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1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1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18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54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72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0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3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21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1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15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54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72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93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3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21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1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15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54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72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0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3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21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69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15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54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72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0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3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21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1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15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549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7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69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06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3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216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11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15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549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726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06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31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2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72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11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15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549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726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06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31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21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11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157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5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621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7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3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26.04.2015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22.png"/><Relationship Id="rId7" Type="http://schemas.openxmlformats.org/officeDocument/2006/relationships/image" Target="../media/image6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8.jpeg"/><Relationship Id="rId5" Type="http://schemas.openxmlformats.org/officeDocument/2006/relationships/image" Target="../media/image20.jpeg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gif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11" Type="http://schemas.openxmlformats.org/officeDocument/2006/relationships/image" Target="../media/image21.gif"/><Relationship Id="rId5" Type="http://schemas.openxmlformats.org/officeDocument/2006/relationships/image" Target="../media/image16.jpeg"/><Relationship Id="rId10" Type="http://schemas.openxmlformats.org/officeDocument/2006/relationships/image" Target="../media/image10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gif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0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jpeg"/><Relationship Id="rId11" Type="http://schemas.openxmlformats.org/officeDocument/2006/relationships/image" Target="../media/image2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8.pn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2.png"/><Relationship Id="rId7" Type="http://schemas.openxmlformats.org/officeDocument/2006/relationships/image" Target="../media/image34.jpeg"/><Relationship Id="rId12" Type="http://schemas.openxmlformats.org/officeDocument/2006/relationships/image" Target="../media/image3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3.jpeg"/><Relationship Id="rId11" Type="http://schemas.openxmlformats.org/officeDocument/2006/relationships/image" Target="../media/image37.gif"/><Relationship Id="rId5" Type="http://schemas.openxmlformats.org/officeDocument/2006/relationships/image" Target="../media/image32.jpeg"/><Relationship Id="rId10" Type="http://schemas.openxmlformats.org/officeDocument/2006/relationships/image" Target="../media/image20.jpeg"/><Relationship Id="rId4" Type="http://schemas.openxmlformats.org/officeDocument/2006/relationships/image" Target="../media/image8.png"/><Relationship Id="rId9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gif"/><Relationship Id="rId3" Type="http://schemas.openxmlformats.org/officeDocument/2006/relationships/image" Target="../media/image22.png"/><Relationship Id="rId7" Type="http://schemas.openxmlformats.org/officeDocument/2006/relationships/image" Target="../media/image40.jpeg"/><Relationship Id="rId12" Type="http://schemas.openxmlformats.org/officeDocument/2006/relationships/image" Target="../media/image4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20.jpeg"/><Relationship Id="rId10" Type="http://schemas.openxmlformats.org/officeDocument/2006/relationships/image" Target="../media/image43.jpeg"/><Relationship Id="rId4" Type="http://schemas.openxmlformats.org/officeDocument/2006/relationships/image" Target="../media/image8.png"/><Relationship Id="rId9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4.gif"/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12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9.jpeg"/><Relationship Id="rId11" Type="http://schemas.openxmlformats.org/officeDocument/2006/relationships/image" Target="../media/image53.gif"/><Relationship Id="rId5" Type="http://schemas.openxmlformats.org/officeDocument/2006/relationships/image" Target="../media/image48.jpeg"/><Relationship Id="rId10" Type="http://schemas.openxmlformats.org/officeDocument/2006/relationships/image" Target="../media/image52.jpeg"/><Relationship Id="rId4" Type="http://schemas.openxmlformats.org/officeDocument/2006/relationships/image" Target="../media/image47.jpeg"/><Relationship Id="rId9" Type="http://schemas.openxmlformats.org/officeDocument/2006/relationships/image" Target="../media/image51.jpeg"/><Relationship Id="rId1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22.png"/><Relationship Id="rId7" Type="http://schemas.openxmlformats.org/officeDocument/2006/relationships/image" Target="../media/image56.jpeg"/><Relationship Id="rId12" Type="http://schemas.openxmlformats.org/officeDocument/2006/relationships/image" Target="../media/image6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0.jpeg"/><Relationship Id="rId11" Type="http://schemas.openxmlformats.org/officeDocument/2006/relationships/image" Target="../media/image60.jpg"/><Relationship Id="rId5" Type="http://schemas.openxmlformats.org/officeDocument/2006/relationships/image" Target="../media/image55.jpeg"/><Relationship Id="rId10" Type="http://schemas.openxmlformats.org/officeDocument/2006/relationships/image" Target="../media/image59.jpeg"/><Relationship Id="rId4" Type="http://schemas.openxmlformats.org/officeDocument/2006/relationships/image" Target="../media/image8.png"/><Relationship Id="rId9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22.png"/><Relationship Id="rId7" Type="http://schemas.openxmlformats.org/officeDocument/2006/relationships/image" Target="../media/image63.jpeg"/><Relationship Id="rId12" Type="http://schemas.openxmlformats.org/officeDocument/2006/relationships/image" Target="../media/image6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62.jpeg"/><Relationship Id="rId11" Type="http://schemas.openxmlformats.org/officeDocument/2006/relationships/image" Target="../media/image67.gif"/><Relationship Id="rId5" Type="http://schemas.openxmlformats.org/officeDocument/2006/relationships/image" Target="../media/image20.jpeg"/><Relationship Id="rId10" Type="http://schemas.openxmlformats.org/officeDocument/2006/relationships/image" Target="../media/image66.gif"/><Relationship Id="rId4" Type="http://schemas.openxmlformats.org/officeDocument/2006/relationships/image" Target="../media/image8.png"/><Relationship Id="rId9" Type="http://schemas.openxmlformats.org/officeDocument/2006/relationships/image" Target="../media/image6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20" y="0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3553233"/>
            <a:ext cx="7704856" cy="331236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АПРЕЛЬСКИЙ</a:t>
            </a:r>
            <a:endParaRPr lang="ru-RU" sz="5400" b="1" cap="none" spc="0" dirty="0" smtClean="0">
              <a:ln w="11430"/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СУББОТНИК</a:t>
            </a:r>
          </a:p>
          <a:p>
            <a:pPr algn="ctr"/>
            <a:r>
              <a:rPr lang="ru-RU" sz="5400" b="1" dirty="0" smtClean="0">
                <a:ln w="11430"/>
                <a:gradFill flip="none" rotWithShape="1"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ДЕТСКОМ САДУ</a:t>
            </a:r>
          </a:p>
          <a:p>
            <a:pPr algn="ctr"/>
            <a:r>
              <a:rPr lang="ru-RU" sz="5400" b="1" cap="none" spc="0" dirty="0" smtClean="0">
                <a:ln w="11430"/>
                <a:gradFill flip="none" rotWithShape="1"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2015 год</a:t>
            </a:r>
            <a:endParaRPr lang="ru-RU" sz="5400" b="1" cap="none" spc="0" dirty="0">
              <a:ln w="11430"/>
              <a:gradFill flip="none" rotWithShape="1"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81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4005065"/>
            <a:ext cx="2970489" cy="26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44704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15816" y="12814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А субботник</a:t>
            </a:r>
            <a:r>
              <a:rPr lang="ru-RU" sz="2000" b="1" i="1" dirty="0" smtClean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sz="2000" b="1" i="1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 </a:t>
            </a:r>
            <a:r>
              <a:rPr lang="ru-RU" sz="2000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Подошёл уже к концу! </a:t>
            </a:r>
            <a:r>
              <a:rPr lang="ru-RU" sz="2000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000" b="1" i="1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уютно сразу стало, </a:t>
            </a:r>
            <a:r>
              <a:rPr lang="ru-RU" sz="2000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душа затрепетала! </a:t>
            </a:r>
            <a:endParaRPr lang="ru-RU" sz="2000" dirty="0">
              <a:blipFill>
                <a:blip r:embed="rId5"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50216"/>
            <a:ext cx="4176464" cy="31194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4" name="Picture 2" descr="Надпись спасибо друзьям - Анимации - Спасибо - Картинки анимации и фото анимированная надпись - Галерея Tochka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96554"/>
            <a:ext cx="4968552" cy="20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желание! . - Анимашка на телефон 240x32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918826"/>
            <a:ext cx="18573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Пожелание! . - Анимашка на телефон 240x32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2736"/>
            <a:ext cx="18573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Львёнок и солнце - персонаж мультфиль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6876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244"/>
            <a:ext cx="4248472" cy="3191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" y="2348880"/>
            <a:ext cx="3903433" cy="39892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160240" cy="216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7115" y="3407037"/>
            <a:ext cx="54768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Заботится давайте будем вместе</a:t>
            </a:r>
          </a:p>
          <a:p>
            <a:pPr algn="ctr"/>
            <a:r>
              <a:rPr lang="ru-RU" sz="2000" b="1" i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 саде, в который ходят Ваши дети!</a:t>
            </a:r>
          </a:p>
          <a:p>
            <a:pPr algn="ctr"/>
            <a:r>
              <a:rPr lang="ru-RU" sz="2000" b="1" i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чистым наш любимый садик стал</a:t>
            </a:r>
          </a:p>
          <a:p>
            <a:pPr algn="ctr"/>
            <a:r>
              <a:rPr lang="ru-RU" sz="2000" b="1" i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убраться нужно нам.</a:t>
            </a:r>
          </a:p>
          <a:p>
            <a:pPr algn="ctr"/>
            <a:r>
              <a:rPr lang="ru-RU" sz="2000" b="1" i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кто-то может усомниться,</a:t>
            </a:r>
          </a:p>
          <a:p>
            <a:pPr algn="ctr"/>
            <a:r>
              <a:rPr lang="ru-RU" sz="2000" b="1" i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садику субботники нужны,</a:t>
            </a:r>
          </a:p>
          <a:p>
            <a:pPr algn="ctr"/>
            <a:r>
              <a:rPr lang="ru-RU" sz="2000" b="1" i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Но мы уверены: родители и дети</a:t>
            </a:r>
          </a:p>
          <a:p>
            <a:pPr algn="ctr"/>
            <a:r>
              <a:rPr lang="ru-RU" sz="2000" b="1" i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тоже чистоту поддерживать должны!</a:t>
            </a:r>
            <a:endParaRPr lang="ru-RU" sz="2000" b="1" i="1" dirty="0">
              <a:gradFill flip="none" rotWithShape="1">
                <a:gsLst>
                  <a:gs pos="0">
                    <a:schemeClr val="accent6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7" y="1124744"/>
            <a:ext cx="2677060" cy="1999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/>
          <a:stretch/>
        </p:blipFill>
        <p:spPr>
          <a:xfrm>
            <a:off x="3227098" y="1341521"/>
            <a:ext cx="2696586" cy="2119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3" y="3860623"/>
            <a:ext cx="2681536" cy="2002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75" y="3933056"/>
            <a:ext cx="2688952" cy="2008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62" y="4150187"/>
            <a:ext cx="2653503" cy="19819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33" y="1124744"/>
            <a:ext cx="2677060" cy="1999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652192" y="0"/>
            <a:ext cx="38188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blipFill>
                  <a:blip r:embed="rId9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субботник мы идём,</a:t>
            </a:r>
            <a:br>
              <a:rPr lang="ru-RU" sz="2000" b="1" i="1" dirty="0">
                <a:blipFill>
                  <a:blip r:embed="rId9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blipFill>
                  <a:blip r:embed="rId9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i="1" dirty="0" smtClean="0">
                <a:blipFill>
                  <a:blip r:embed="rId9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рязь </a:t>
            </a:r>
            <a:r>
              <a:rPr lang="ru-RU" sz="2000" b="1" i="1" dirty="0">
                <a:blipFill>
                  <a:blip r:embed="rId9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и мусор уберём.</a:t>
            </a:r>
            <a:br>
              <a:rPr lang="ru-RU" sz="2000" b="1" i="1" dirty="0">
                <a:blipFill>
                  <a:blip r:embed="rId9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blipFill>
                  <a:blip r:embed="rId9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</a:t>
            </a:r>
            <a:r>
              <a:rPr lang="ru-RU" sz="2000" b="1" i="1" dirty="0">
                <a:blipFill>
                  <a:blip r:embed="rId9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светит очень ярко,</a:t>
            </a:r>
            <a:br>
              <a:rPr lang="ru-RU" sz="2000" b="1" i="1" dirty="0">
                <a:blipFill>
                  <a:blip r:embed="rId9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blipFill>
                  <a:blip r:embed="rId9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i="1" dirty="0" smtClean="0">
                <a:blipFill>
                  <a:blip r:embed="rId9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2000" b="1" i="1" dirty="0">
                <a:blipFill>
                  <a:blip r:embed="rId9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стало жарко.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86" y="2564904"/>
            <a:ext cx="1443094" cy="1528992"/>
          </a:xfrm>
          <a:prstGeom prst="rect">
            <a:avLst/>
          </a:prstGeom>
        </p:spPr>
      </p:pic>
      <p:sp>
        <p:nvSpPr>
          <p:cNvPr id="11" name="AutoShape 2" descr="https://im0-tub-ru.yandex.net/i?id=621bf26b35345b9fa837cdbce0c121cf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https://im0-tub-ru.yandex.net/i?id=621bf26b35345b9fa837cdbce0c121cf&amp;n=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938"/>
            <a:ext cx="1333922" cy="9915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7937"/>
            <a:ext cx="1392899" cy="10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4" y="490352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33" y="4107726"/>
            <a:ext cx="2763721" cy="20642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4" y="4095102"/>
            <a:ext cx="2780623" cy="20768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42" y="4365104"/>
            <a:ext cx="2752894" cy="2056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54" y="1627521"/>
            <a:ext cx="2880320" cy="2151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42" y="1453687"/>
            <a:ext cx="2664296" cy="1989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0" y="1682583"/>
            <a:ext cx="2808312" cy="2097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2726129" y="22680"/>
            <a:ext cx="3330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blipFill>
                  <a:blip r:embed="rId11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Грабли</a:t>
            </a:r>
            <a:r>
              <a:rPr lang="ru-RU" sz="2000" b="1" i="1" dirty="0" smtClean="0">
                <a:blipFill>
                  <a:blip r:embed="rId11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, мётлы </a:t>
            </a:r>
            <a:r>
              <a:rPr lang="ru-RU" sz="2000" b="1" i="1" dirty="0">
                <a:blipFill>
                  <a:blip r:embed="rId11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и вперёд! </a:t>
            </a:r>
            <a:r>
              <a:rPr lang="ru-RU" sz="2000" dirty="0">
                <a:blipFill>
                  <a:blip r:embed="rId11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blipFill>
                  <a:blip r:embed="rId11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blipFill>
                  <a:blip r:embed="rId11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Веселей давай</a:t>
            </a:r>
            <a:r>
              <a:rPr lang="ru-RU" sz="2000" b="1" i="1" dirty="0" smtClean="0">
                <a:blipFill>
                  <a:blip r:embed="rId11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, народ</a:t>
            </a:r>
            <a:r>
              <a:rPr lang="ru-RU" sz="2000" b="1" i="1" dirty="0">
                <a:blipFill>
                  <a:blip r:embed="rId11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! </a:t>
            </a:r>
            <a:r>
              <a:rPr lang="ru-RU" sz="2000" dirty="0">
                <a:blipFill>
                  <a:blip r:embed="rId11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blipFill>
                  <a:blip r:embed="rId11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blipFill>
                  <a:blip r:embed="rId11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субботнике в субботу </a:t>
            </a:r>
            <a:r>
              <a:rPr lang="ru-RU" sz="2000" dirty="0">
                <a:blipFill>
                  <a:blip r:embed="rId11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blipFill>
                  <a:blip r:embed="rId11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blipFill>
                  <a:blip r:embed="rId11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сделаем работы!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17"/>
            <a:ext cx="1584176" cy="15841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8564">
            <a:off x="4901938" y="2877235"/>
            <a:ext cx="1497825" cy="14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" y="301182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4" y="1340768"/>
            <a:ext cx="2743069" cy="20488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02" y="1340768"/>
            <a:ext cx="2743069" cy="20488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12" y="2043882"/>
            <a:ext cx="3025776" cy="2259995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02" y="4408590"/>
            <a:ext cx="2691737" cy="2010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4" y="4307038"/>
            <a:ext cx="2827699" cy="2112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926645" y="-22941"/>
            <a:ext cx="3489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blipFill>
                  <a:blip r:embed="rId10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Все, ребята из детсада –</a:t>
            </a:r>
            <a:br>
              <a:rPr lang="ru-RU" sz="2000" b="1" i="1" dirty="0">
                <a:blipFill>
                  <a:blip r:embed="rId10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blipFill>
                  <a:blip r:embed="rId10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 со мной равнять!</a:t>
            </a:r>
            <a:br>
              <a:rPr lang="ru-RU" sz="2000" b="1" i="1" dirty="0">
                <a:blipFill>
                  <a:blip r:embed="rId10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blipFill>
                  <a:blip r:embed="rId10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взрослым надо,</a:t>
            </a:r>
            <a:br>
              <a:rPr lang="ru-RU" sz="2000" b="1" i="1" dirty="0">
                <a:blipFill>
                  <a:blip r:embed="rId10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blipFill>
                  <a:blip r:embed="rId10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в субботник </a:t>
            </a:r>
            <a:r>
              <a:rPr lang="ru-RU" sz="2000" b="1" i="1" dirty="0" smtClean="0">
                <a:blipFill>
                  <a:blip r:embed="rId10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41" y="4344182"/>
            <a:ext cx="2604161" cy="2037757"/>
          </a:xfrm>
          <a:prstGeom prst="rect">
            <a:avLst/>
          </a:prstGeom>
        </p:spPr>
      </p:pic>
      <p:sp>
        <p:nvSpPr>
          <p:cNvPr id="19" name="AutoShape 2" descr="https://im1-tub-ru.yandex.net/i?id=ef5f45b54311b71922b9801357375dd7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 descr="https://im1-tub-ru.yandex.net/i?id=ef5f45b54311b71922b9801357375dd7&amp;n=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6" descr="https://im1-tub-ru.yandex.net/i?id=ef5f45b54311b71922b9801357375dd7&amp;n=2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8" y="-68451"/>
            <a:ext cx="1566791" cy="14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193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99359" y="84249"/>
            <a:ext cx="38568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субботник... Это слово</a:t>
            </a:r>
            <a:br>
              <a:rPr lang="ru-RU" sz="2000" b="1" i="1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Мы слышим каждую весну,</a:t>
            </a:r>
            <a:br>
              <a:rPr lang="ru-RU" sz="2000" b="1" i="1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И означает оно: снова</a:t>
            </a:r>
            <a:br>
              <a:rPr lang="ru-RU" sz="2000" b="1" i="1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Нас выгоняют на листву...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5" y="1556792"/>
            <a:ext cx="2898949" cy="2165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28" y="1556792"/>
            <a:ext cx="2898949" cy="2165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13" y="1556792"/>
            <a:ext cx="2898948" cy="2165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5" y="4085299"/>
            <a:ext cx="2831601" cy="2114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94" y="4088493"/>
            <a:ext cx="2827325" cy="211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85298"/>
            <a:ext cx="2827326" cy="211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9423"/>
            <a:ext cx="1598950" cy="1905189"/>
          </a:xfrm>
          <a:prstGeom prst="rect">
            <a:avLst/>
          </a:prstGeom>
        </p:spPr>
      </p:pic>
      <p:pic>
        <p:nvPicPr>
          <p:cNvPr id="6148" name="Picture 4" descr="Солнышки - Компьютерный форум NoWa.cc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2" y="-45884"/>
            <a:ext cx="1494126" cy="14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7918"/>
            <a:ext cx="9144000" cy="519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58872"/>
            <a:ext cx="2736305" cy="20437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8" y="948505"/>
            <a:ext cx="2710099" cy="2024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77" y="1412776"/>
            <a:ext cx="2736304" cy="20437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618205" y="0"/>
            <a:ext cx="36819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blipFill>
                  <a:blip r:embed="rId7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Выметаем хлама кучу! </a:t>
            </a:r>
            <a:br>
              <a:rPr lang="ru-RU" sz="2000" b="1" i="1" dirty="0">
                <a:blipFill>
                  <a:blip r:embed="rId7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blipFill>
                  <a:blip r:embed="rId7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Ох, субботник </a:t>
            </a:r>
            <a:r>
              <a:rPr lang="ru-RU" sz="2000" b="1" i="1" dirty="0">
                <a:blipFill>
                  <a:blip r:embed="rId7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так замучил! </a:t>
            </a:r>
            <a:br>
              <a:rPr lang="ru-RU" sz="2000" b="1" i="1" dirty="0">
                <a:blipFill>
                  <a:blip r:embed="rId7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blipFill>
                  <a:blip r:embed="rId7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И копать уже не </a:t>
            </a:r>
            <a:r>
              <a:rPr lang="ru-RU" sz="2000" b="1" i="1" dirty="0" smtClean="0">
                <a:blipFill>
                  <a:blip r:embed="rId7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рады-</a:t>
            </a:r>
            <a:r>
              <a:rPr lang="ru-RU" sz="2000" b="1" i="1" dirty="0">
                <a:blipFill>
                  <a:blip r:embed="rId7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b="1" i="1" dirty="0">
                <a:blipFill>
                  <a:blip r:embed="rId7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blipFill>
                  <a:blip r:embed="rId7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Приустали </a:t>
            </a:r>
            <a:r>
              <a:rPr lang="ru-RU" sz="2000" b="1" i="1" dirty="0">
                <a:blipFill>
                  <a:blip r:embed="rId7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 smtClean="0">
                <a:blipFill>
                  <a:blip r:embed="rId7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лопаты!</a:t>
            </a:r>
            <a:r>
              <a:rPr lang="ru-RU" sz="2000" b="1" i="1" dirty="0">
                <a:blipFill>
                  <a:blip r:embed="rId7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77" y="4004549"/>
            <a:ext cx="2736304" cy="2043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24134"/>
            <a:ext cx="2736305" cy="2043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7" y="3456559"/>
            <a:ext cx="2768528" cy="2067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8894"/>
            <a:ext cx="1381323" cy="15207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1" y="165944"/>
            <a:ext cx="1333922" cy="9915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92" y="5199079"/>
            <a:ext cx="1762125" cy="14287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7" y="40762"/>
            <a:ext cx="1248920" cy="9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65243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pic>
        <p:nvPicPr>
          <p:cNvPr id="9" name="Picture 2" descr="C:\Users\User\Desktop\Новая папка\IMG_71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7" y="1556792"/>
            <a:ext cx="2735682" cy="2043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55776" y="-93967"/>
            <a:ext cx="3816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Я метлу себе искала,</a:t>
            </a:r>
            <a:br>
              <a:rPr lang="ru-RU" sz="2000" b="1" i="1" dirty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000" b="1" i="1" dirty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одежду подбирала.</a:t>
            </a:r>
            <a:br>
              <a:rPr lang="ru-RU" sz="2000" b="1" i="1" dirty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sz="2000" b="1" i="1" dirty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 цвету подошла,</a:t>
            </a:r>
            <a:br>
              <a:rPr lang="ru-RU" sz="2000" b="1" i="1" dirty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b="1" i="1" dirty="0" smtClean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ёлтую себе</a:t>
            </a:r>
            <a:r>
              <a:rPr lang="ru-RU" sz="2000" b="1" i="1" dirty="0" smtClean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нашла.</a:t>
            </a:r>
            <a:br>
              <a:rPr lang="ru-RU" sz="2000" b="1" i="1" dirty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Ей </a:t>
            </a:r>
            <a:r>
              <a:rPr lang="ru-RU" sz="2000" b="1" i="1" dirty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мету и не ленюсь,</a:t>
            </a:r>
            <a:br>
              <a:rPr lang="ru-RU" sz="2000" b="1" i="1" dirty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Добросовестно </a:t>
            </a:r>
            <a:r>
              <a:rPr lang="ru-RU" sz="2000" b="1" i="1" dirty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тружусь.</a:t>
            </a:r>
            <a:br>
              <a:rPr lang="ru-RU" sz="2000" b="1" i="1" dirty="0">
                <a:blipFill>
                  <a:blip r:embed="rId6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blipFill>
                <a:blip r:embed="rId6"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88" y="1903284"/>
            <a:ext cx="2867824" cy="21420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56792"/>
            <a:ext cx="2735682" cy="2043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07285" y="4297298"/>
            <a:ext cx="2949329" cy="2020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8" name="Picture 2" descr="C:\Users\User\Desktop\Новая папка\IMG_717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2" y="4149080"/>
            <a:ext cx="2903222" cy="2168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07" y="4297298"/>
            <a:ext cx="2207186" cy="2207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14" y="184221"/>
            <a:ext cx="1570376" cy="137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3033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0"/>
            <a:ext cx="1296144" cy="973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5856" y="180595"/>
            <a:ext cx="2832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чистота у нас,</a:t>
            </a:r>
            <a:br>
              <a:rPr lang="ru-RU" sz="2000" b="1" i="1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</a:t>
            </a:r>
            <a:r>
              <a:rPr lang="ru-RU" sz="2000" b="1" i="1" dirty="0"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радуется глаз</a:t>
            </a:r>
            <a:r>
              <a:rPr lang="ru-RU" dirty="0">
                <a:blipFill>
                  <a:blip r:embed="rId5"/>
                  <a:tile tx="0" ty="0" sx="100000" sy="100000" flip="none" algn="tl"/>
                </a:blipFill>
              </a:rPr>
              <a:t>.</a:t>
            </a:r>
            <a:endParaRPr lang="ru-RU" dirty="0">
              <a:blipFill>
                <a:blip r:embed="rId5"/>
                <a:tile tx="0" ty="0" sx="100000" sy="100000" flip="none" algn="tl"/>
              </a:blip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t="15317" r="10740" b="22035"/>
          <a:stretch/>
        </p:blipFill>
        <p:spPr>
          <a:xfrm>
            <a:off x="2600767" y="3861048"/>
            <a:ext cx="3942466" cy="2391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05233"/>
            <a:ext cx="2736304" cy="2043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5" b="19588"/>
          <a:stretch/>
        </p:blipFill>
        <p:spPr>
          <a:xfrm>
            <a:off x="179512" y="1409743"/>
            <a:ext cx="2709287" cy="1961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01949"/>
            <a:ext cx="2745094" cy="205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8274"/>
            <a:ext cx="1795433" cy="21374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26" y="4007561"/>
            <a:ext cx="2130352" cy="21361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-69749"/>
            <a:ext cx="1531515" cy="13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99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Тема1</vt:lpstr>
      <vt:lpstr>1_Тема1</vt:lpstr>
      <vt:lpstr>2_Тема1</vt:lpstr>
      <vt:lpstr>3_Тема1</vt:lpstr>
      <vt:lpstr>4_Тема1</vt:lpstr>
      <vt:lpstr>5_Тема1</vt:lpstr>
      <vt:lpstr>6_Тема1</vt:lpstr>
      <vt:lpstr>7_Тема1</vt:lpstr>
      <vt:lpstr>8_Тема1</vt:lpstr>
      <vt:lpstr>9_Тема1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26</cp:revision>
  <dcterms:created xsi:type="dcterms:W3CDTF">2015-04-25T16:06:13Z</dcterms:created>
  <dcterms:modified xsi:type="dcterms:W3CDTF">2015-04-26T14:15:09Z</dcterms:modified>
</cp:coreProperties>
</file>