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52.jpg" ContentType="image/jpeg"/>
  <Override PartName="/ppt/media/image54.jpg" ContentType="image/png"/>
  <Override PartName="/ppt/media/image59.jpg" ContentType="image/jpeg"/>
  <Override PartName="/ppt/media/image60.jpg" ContentType="image/jpeg"/>
  <Override PartName="/ppt/media/image6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57" r:id="rId7"/>
    <p:sldId id="258" r:id="rId8"/>
    <p:sldId id="259" r:id="rId9"/>
    <p:sldId id="260" r:id="rId10"/>
    <p:sldId id="271" r:id="rId11"/>
    <p:sldId id="272" r:id="rId12"/>
    <p:sldId id="268" r:id="rId13"/>
    <p:sldId id="262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6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8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65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1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6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6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8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9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4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0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6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6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8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9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4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1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6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6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63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9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1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4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5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08.11.2014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60.jpg"/><Relationship Id="rId7" Type="http://schemas.openxmlformats.org/officeDocument/2006/relationships/image" Target="../media/image10.png"/><Relationship Id="rId12" Type="http://schemas.openxmlformats.org/officeDocument/2006/relationships/image" Target="../media/image26.png"/><Relationship Id="rId2" Type="http://schemas.openxmlformats.org/officeDocument/2006/relationships/image" Target="../media/image59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image" Target="../media/image18.png"/><Relationship Id="rId5" Type="http://schemas.openxmlformats.org/officeDocument/2006/relationships/image" Target="../media/image62.jpeg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61.jp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13.png"/><Relationship Id="rId2" Type="http://schemas.openxmlformats.org/officeDocument/2006/relationships/image" Target="../media/image19.pn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16.png"/><Relationship Id="rId5" Type="http://schemas.openxmlformats.org/officeDocument/2006/relationships/image" Target="../media/image11.jp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1.jpg"/><Relationship Id="rId1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image" Target="../media/image1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37.jpg"/><Relationship Id="rId5" Type="http://schemas.openxmlformats.org/officeDocument/2006/relationships/image" Target="../media/image8.png"/><Relationship Id="rId15" Type="http://schemas.openxmlformats.org/officeDocument/2006/relationships/image" Target="../media/image25.png"/><Relationship Id="rId10" Type="http://schemas.openxmlformats.org/officeDocument/2006/relationships/image" Target="../media/image36.jpg"/><Relationship Id="rId4" Type="http://schemas.openxmlformats.org/officeDocument/2006/relationships/image" Target="../media/image20.png"/><Relationship Id="rId9" Type="http://schemas.openxmlformats.org/officeDocument/2006/relationships/image" Target="../media/image35.jp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8.png"/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openxmlformats.org/officeDocument/2006/relationships/image" Target="../media/image43.png"/><Relationship Id="rId2" Type="http://schemas.openxmlformats.org/officeDocument/2006/relationships/image" Target="../media/image38.jpeg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10" Type="http://schemas.openxmlformats.org/officeDocument/2006/relationships/image" Target="../media/image11.jpg"/><Relationship Id="rId19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8.png"/><Relationship Id="rId18" Type="http://schemas.openxmlformats.org/officeDocument/2006/relationships/image" Target="../media/image2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17" Type="http://schemas.openxmlformats.org/officeDocument/2006/relationships/image" Target="../media/image13.png"/><Relationship Id="rId2" Type="http://schemas.openxmlformats.org/officeDocument/2006/relationships/image" Target="../media/image46.jpeg"/><Relationship Id="rId16" Type="http://schemas.openxmlformats.org/officeDocument/2006/relationships/image" Target="../media/image1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10.png"/><Relationship Id="rId5" Type="http://schemas.microsoft.com/office/2007/relationships/hdphoto" Target="../media/hdphoto6.wdp"/><Relationship Id="rId15" Type="http://schemas.openxmlformats.org/officeDocument/2006/relationships/image" Target="../media/image22.png"/><Relationship Id="rId10" Type="http://schemas.openxmlformats.org/officeDocument/2006/relationships/image" Target="../media/image11.jpg"/><Relationship Id="rId19" Type="http://schemas.openxmlformats.org/officeDocument/2006/relationships/image" Target="../media/image26.png"/><Relationship Id="rId4" Type="http://schemas.openxmlformats.org/officeDocument/2006/relationships/image" Target="../media/image47.jpeg"/><Relationship Id="rId9" Type="http://schemas.microsoft.com/office/2007/relationships/hdphoto" Target="../media/hdphoto8.wdp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51.jpeg"/><Relationship Id="rId7" Type="http://schemas.openxmlformats.org/officeDocument/2006/relationships/image" Target="../media/image10.png"/><Relationship Id="rId12" Type="http://schemas.openxmlformats.org/officeDocument/2006/relationships/image" Target="../media/image26.png"/><Relationship Id="rId2" Type="http://schemas.openxmlformats.org/officeDocument/2006/relationships/image" Target="../media/image50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jpg"/><Relationship Id="rId11" Type="http://schemas.openxmlformats.org/officeDocument/2006/relationships/image" Target="../media/image18.png"/><Relationship Id="rId5" Type="http://schemas.openxmlformats.org/officeDocument/2006/relationships/image" Target="../media/image53.jpeg"/><Relationship Id="rId1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52.jp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8.png"/><Relationship Id="rId3" Type="http://schemas.openxmlformats.org/officeDocument/2006/relationships/image" Target="../media/image20.png"/><Relationship Id="rId7" Type="http://schemas.openxmlformats.org/officeDocument/2006/relationships/image" Target="../media/image55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11" Type="http://schemas.openxmlformats.org/officeDocument/2006/relationships/image" Target="../media/image26.png"/><Relationship Id="rId5" Type="http://schemas.openxmlformats.org/officeDocument/2006/relationships/image" Target="../media/image11.jp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5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66" y="387755"/>
            <a:ext cx="5021916" cy="1301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58" y="5376200"/>
            <a:ext cx="5715000" cy="124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053">
            <a:off x="8144034" y="1419552"/>
            <a:ext cx="892296" cy="811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977">
            <a:off x="84525" y="4997871"/>
            <a:ext cx="1151405" cy="992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84099"/>
            <a:ext cx="493759" cy="3466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56" y="5642280"/>
            <a:ext cx="530872" cy="457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05" y="581767"/>
            <a:ext cx="515285" cy="5540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" y="1038342"/>
            <a:ext cx="7844442" cy="52261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65" y="4872782"/>
            <a:ext cx="515285" cy="5540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2483">
            <a:off x="8222225" y="4561304"/>
            <a:ext cx="805118" cy="7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21" y="4051975"/>
            <a:ext cx="3423356" cy="244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45" y="1470372"/>
            <a:ext cx="3477070" cy="2319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5" y="4114631"/>
            <a:ext cx="3562551" cy="2377000"/>
          </a:xfrm>
          <a:prstGeom prst="snip2DiagRect">
            <a:avLst>
              <a:gd name="adj1" fmla="val 253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5" y="1363488"/>
            <a:ext cx="3401679" cy="2551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228493" y="777954"/>
            <a:ext cx="31874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руппа «Ладушки»</a:t>
            </a:r>
            <a:endParaRPr lang="ru-RU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03" y="154066"/>
            <a:ext cx="5715000" cy="1247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17" y="53399"/>
            <a:ext cx="5715000" cy="1247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3293">
            <a:off x="-56193" y="5881623"/>
            <a:ext cx="762868" cy="851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" y="3446977"/>
            <a:ext cx="716031" cy="686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1710">
            <a:off x="-80275" y="1032213"/>
            <a:ext cx="895297" cy="9625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115346" y="2486756"/>
            <a:ext cx="504056" cy="393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8664">
            <a:off x="145463" y="4972151"/>
            <a:ext cx="504056" cy="3931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850">
            <a:off x="4332323" y="2277556"/>
            <a:ext cx="504056" cy="393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4278583" y="3823937"/>
            <a:ext cx="504056" cy="3931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3555">
            <a:off x="4468927" y="5890660"/>
            <a:ext cx="504056" cy="3931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20" y="5891075"/>
            <a:ext cx="670547" cy="609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8508006" y="4880839"/>
            <a:ext cx="504056" cy="393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4183">
            <a:off x="8238974" y="1418812"/>
            <a:ext cx="727502" cy="6734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275">
            <a:off x="8108602" y="3378693"/>
            <a:ext cx="988246" cy="8521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9716">
            <a:off x="8637157" y="2560233"/>
            <a:ext cx="504056" cy="3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137957" cy="61613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11">
            <a:off x="8423238" y="1799804"/>
            <a:ext cx="497130" cy="387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400434" y="1873851"/>
            <a:ext cx="504056" cy="393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1995">
            <a:off x="6378425" y="3506520"/>
            <a:ext cx="509329" cy="3972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4545">
            <a:off x="7949461" y="5325848"/>
            <a:ext cx="478740" cy="3734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85179" y="153686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золотой карете,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 конём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игривым,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Проскакала осень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лесам и нивам.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Добрая волшебница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переиначила,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Ярко-жёлтым цветом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Землю разукрасила.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неба сонный месяц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Чуду удивляется,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кругом искрится, </a:t>
            </a:r>
          </a:p>
          <a:p>
            <a:pPr algn="just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переливается.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15" y="3134060"/>
            <a:ext cx="1581150" cy="14382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3136"/>
            <a:ext cx="1628775" cy="15621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15" y="4784881"/>
            <a:ext cx="1866900" cy="16097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7" y="2976495"/>
            <a:ext cx="1304925" cy="14573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14399"/>
            <a:ext cx="1647825" cy="17716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11">
            <a:off x="258629" y="5517888"/>
            <a:ext cx="497130" cy="3877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11">
            <a:off x="1941912" y="3193283"/>
            <a:ext cx="497130" cy="3877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93833"/>
            <a:ext cx="1666875" cy="15430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25" y="44527"/>
            <a:ext cx="5715000" cy="1247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7" y="77439"/>
            <a:ext cx="57150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69995"/>
            <a:ext cx="5715000" cy="1247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20" y="101300"/>
            <a:ext cx="5715000" cy="1247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91" y="2799737"/>
            <a:ext cx="2771775" cy="3448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088" y="-2959"/>
            <a:ext cx="5553480" cy="7128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1" y="1912331"/>
            <a:ext cx="466387" cy="447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" y="3645024"/>
            <a:ext cx="493759" cy="3466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7" y="1632780"/>
            <a:ext cx="564862" cy="6073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3" y="1563989"/>
            <a:ext cx="515285" cy="5540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4" y="4581128"/>
            <a:ext cx="467033" cy="4323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88" y="5805264"/>
            <a:ext cx="530872" cy="457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62" y="5267709"/>
            <a:ext cx="396869" cy="443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39" y="2251178"/>
            <a:ext cx="530872" cy="4577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70" y="5675611"/>
            <a:ext cx="530872" cy="4577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91" y="5931674"/>
            <a:ext cx="420575" cy="4033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01688" y="1440855"/>
            <a:ext cx="436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октябре 2014 года во всех группах</a:t>
            </a:r>
          </a:p>
          <a:p>
            <a:pPr algn="ctr"/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Нашего детского сада прошли осенние </a:t>
            </a:r>
          </a:p>
          <a:p>
            <a:pPr algn="ctr"/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праздники!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75651" y="2251178"/>
            <a:ext cx="529835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 prstMaterial="softEdge"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just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1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4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октября в группе «Непоседы» прошел осенний утренник «В гостях у ежика», где наши ребята помогли ежику собрать съедобные грибы, спели песни, поиграли и даже сами превратились в мухоморчиков. В конце праздника пришла Осень и угостила ребят осенними дарами</a:t>
            </a:r>
            <a:r>
              <a:rPr lang="ru-RU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75651" y="3831856"/>
            <a:ext cx="535434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/>
            </a:scene3d>
            <a:sp3d extrusionH="57150" contourW="12700">
              <a:bevelT w="25400" h="25400"/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just"/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400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октября в группе «Почемучки</a:t>
            </a:r>
            <a:r>
              <a:rPr lang="ru-RU" sz="1400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и «Лучики» </a:t>
            </a:r>
            <a:r>
              <a:rPr lang="ru-RU" sz="1400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состоялся осенний праздник «Как Иванушка Осень искал». Баба Яга от скуки украла Осень и ребята решили Осень вернуть, для этого они играли с Бабой Ягой, летали на метле, собирали картофельный урожай, играли оркестр, превращались в лягушек и птиц, было весело!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03" y="1700157"/>
            <a:ext cx="396869" cy="443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67709"/>
            <a:ext cx="564862" cy="6073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43" y="5991564"/>
            <a:ext cx="493759" cy="3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69995"/>
            <a:ext cx="5715000" cy="1247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16" y="176819"/>
            <a:ext cx="5715000" cy="1247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1273" y="-19471"/>
            <a:ext cx="5553480" cy="768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1294965"/>
            <a:ext cx="895297" cy="962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" y="3101657"/>
            <a:ext cx="762868" cy="851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3" y="5045320"/>
            <a:ext cx="1028122" cy="9860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23" y="1148052"/>
            <a:ext cx="1194221" cy="11055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20" y="3088327"/>
            <a:ext cx="965901" cy="8786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92" y="5301753"/>
            <a:ext cx="1202006" cy="10364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259650" y="1873851"/>
            <a:ext cx="504056" cy="3931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11">
            <a:off x="1124051" y="3417681"/>
            <a:ext cx="497130" cy="3877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11">
            <a:off x="258629" y="5517888"/>
            <a:ext cx="497130" cy="3877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11">
            <a:off x="8423238" y="1799804"/>
            <a:ext cx="497130" cy="3877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1995">
            <a:off x="7548017" y="3754980"/>
            <a:ext cx="509329" cy="3972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4545">
            <a:off x="7949461" y="5325848"/>
            <a:ext cx="478740" cy="37341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65829" y="2070433"/>
            <a:ext cx="605145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 prstMaterial="softEdge"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just"/>
            <a:r>
              <a:rPr lang="ru-RU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4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октября в группе «Капельки» прошел осенний утренник «У Подсолнушка в гостях</a:t>
            </a:r>
            <a:r>
              <a:rPr lang="ru-RU" sz="1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У </a:t>
            </a:r>
            <a:r>
              <a:rPr lang="ru-RU" sz="14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Подсолнуха были волшебные лепестки, которые он снимал после каждого музыкального номера или игры, но это было еще не все… К ребятам пришел веселый и смешной Мухомор, который подарил улыбку не только детям, но и родителям….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4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октября в группе </a:t>
            </a:r>
            <a:r>
              <a:rPr lang="ru-RU" sz="1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«Искорки» </a:t>
            </a:r>
            <a:r>
              <a:rPr lang="ru-RU" sz="14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прошел замечательный осенний праздник «Приключения с гномом». Леший и Баба Яга украли Осень, а веселый и смешной Мухомор вместе с Гномом помогли ее вернуть ребятам. По дороге к Осени девочки собрали ягоды, взрослые вспомнили фильм «Осенний марафон» ( под музыку к фильму девочки танцевали танец с шарфами), было и выступление вокального ансамбля, много танцев и игр!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5526">
            <a:off x="4993531" y="5337720"/>
            <a:ext cx="718033" cy="6531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857">
            <a:off x="3075951" y="5265200"/>
            <a:ext cx="522715" cy="5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933474" y="723074"/>
            <a:ext cx="32770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Группа «Непоседы»</a:t>
            </a:r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83" y="32060"/>
            <a:ext cx="5715000" cy="1247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17" y="53399"/>
            <a:ext cx="5715000" cy="1247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203686" y="2505748"/>
            <a:ext cx="504056" cy="393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8664">
            <a:off x="292824" y="4810285"/>
            <a:ext cx="504056" cy="393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4736468" y="3514429"/>
            <a:ext cx="504056" cy="3931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3555">
            <a:off x="4565322" y="5494149"/>
            <a:ext cx="504056" cy="3931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8516814" y="4443699"/>
            <a:ext cx="504056" cy="3931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850">
            <a:off x="4682821" y="1821643"/>
            <a:ext cx="504056" cy="393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1710">
            <a:off x="5841" y="1254260"/>
            <a:ext cx="895297" cy="9625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5" y="1364647"/>
            <a:ext cx="3325618" cy="2390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3" y="4020893"/>
            <a:ext cx="3336645" cy="2432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01" y="1345330"/>
            <a:ext cx="3246155" cy="2477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04" y="4022598"/>
            <a:ext cx="3199352" cy="2405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275">
            <a:off x="7993234" y="5752557"/>
            <a:ext cx="988246" cy="8521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3426330"/>
            <a:ext cx="670547" cy="6099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4183">
            <a:off x="8201086" y="1302434"/>
            <a:ext cx="727502" cy="673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3293">
            <a:off x="180672" y="5786684"/>
            <a:ext cx="762868" cy="851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9" y="3401129"/>
            <a:ext cx="716031" cy="6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5" y="3996010"/>
            <a:ext cx="4213518" cy="2364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02" y="3981300"/>
            <a:ext cx="4291267" cy="2379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2" y="1412999"/>
            <a:ext cx="4066755" cy="2318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28" y="1412999"/>
            <a:ext cx="4297210" cy="2298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2933474" y="723074"/>
            <a:ext cx="347582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Группа «Почемучки»</a:t>
            </a:r>
            <a:endParaRPr lang="ru-RU" sz="2800" b="1" i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83" y="60526"/>
            <a:ext cx="5715000" cy="1247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17" y="53399"/>
            <a:ext cx="5715000" cy="1247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-61557" y="2246155"/>
            <a:ext cx="504056" cy="393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8664">
            <a:off x="41963" y="4810286"/>
            <a:ext cx="504056" cy="393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4159878" y="3792532"/>
            <a:ext cx="504056" cy="3931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3555">
            <a:off x="4525093" y="5617406"/>
            <a:ext cx="504056" cy="3931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6842724" y="3547906"/>
            <a:ext cx="504056" cy="3931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850">
            <a:off x="4267951" y="1488927"/>
            <a:ext cx="504056" cy="393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1710">
            <a:off x="6068" y="1136619"/>
            <a:ext cx="632128" cy="6796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46426" y="6093605"/>
            <a:ext cx="487744" cy="4436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4183">
            <a:off x="8620558" y="1226732"/>
            <a:ext cx="539480" cy="499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3293">
            <a:off x="29866" y="6108741"/>
            <a:ext cx="510400" cy="5700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0" y="3479504"/>
            <a:ext cx="482776" cy="4630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275">
            <a:off x="8573817" y="3568333"/>
            <a:ext cx="560761" cy="4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4" y="3950085"/>
            <a:ext cx="3234570" cy="2415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33" y="1317054"/>
            <a:ext cx="3290633" cy="2457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4" y="1307240"/>
            <a:ext cx="3276043" cy="24469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4" y="3962776"/>
            <a:ext cx="3295078" cy="2461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228493" y="777954"/>
            <a:ext cx="29266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руппа «Лучики»</a:t>
            </a:r>
            <a:endParaRPr lang="ru-RU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83" y="0"/>
            <a:ext cx="5715000" cy="1247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17" y="53399"/>
            <a:ext cx="5715000" cy="1247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3" y="3431514"/>
            <a:ext cx="716031" cy="6867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201462" y="2277556"/>
            <a:ext cx="504056" cy="393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8664">
            <a:off x="136479" y="4622419"/>
            <a:ext cx="504056" cy="393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4439813" y="3784492"/>
            <a:ext cx="504056" cy="3931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3555">
            <a:off x="4524216" y="5544509"/>
            <a:ext cx="504056" cy="3931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07" y="3628766"/>
            <a:ext cx="670547" cy="6099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275">
            <a:off x="8149198" y="5565971"/>
            <a:ext cx="988246" cy="8521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8546414" y="2587439"/>
            <a:ext cx="504056" cy="393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4183">
            <a:off x="8115247" y="1371915"/>
            <a:ext cx="727502" cy="6734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850">
            <a:off x="4286369" y="2245436"/>
            <a:ext cx="504056" cy="393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1710">
            <a:off x="-59142" y="1157877"/>
            <a:ext cx="895297" cy="962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3293">
            <a:off x="275847" y="5773210"/>
            <a:ext cx="762868" cy="8519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08455" y="4651593"/>
            <a:ext cx="504056" cy="3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0" y="3965869"/>
            <a:ext cx="3269616" cy="2452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" y="3914747"/>
            <a:ext cx="3304187" cy="2478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0" y="1324484"/>
            <a:ext cx="3268536" cy="2450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6" y="1335420"/>
            <a:ext cx="3252606" cy="2439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811713" y="787656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руппа «Капельки»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25" y="25036"/>
            <a:ext cx="5715000" cy="1247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885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1" y="63101"/>
            <a:ext cx="5715000" cy="1247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3293">
            <a:off x="180672" y="5809236"/>
            <a:ext cx="762868" cy="851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4" y="3367276"/>
            <a:ext cx="716031" cy="686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1710">
            <a:off x="-71110" y="1059414"/>
            <a:ext cx="895297" cy="9625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201462" y="2277556"/>
            <a:ext cx="504056" cy="393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8664">
            <a:off x="184053" y="4805042"/>
            <a:ext cx="504056" cy="3931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850">
            <a:off x="4580007" y="1791506"/>
            <a:ext cx="504056" cy="393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4536371" y="3823936"/>
            <a:ext cx="504056" cy="3931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3555">
            <a:off x="4526270" y="5970564"/>
            <a:ext cx="504056" cy="393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4183">
            <a:off x="8415066" y="1248667"/>
            <a:ext cx="727502" cy="6734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02" y="3609769"/>
            <a:ext cx="670547" cy="6099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275">
            <a:off x="8368997" y="5950042"/>
            <a:ext cx="759464" cy="6548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8531822" y="4713731"/>
            <a:ext cx="504056" cy="3931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7669">
            <a:off x="8556904" y="2528113"/>
            <a:ext cx="504056" cy="3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4730" y="948796"/>
            <a:ext cx="31020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Группа «Искорки»</a:t>
            </a:r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69995"/>
            <a:ext cx="5715000" cy="1247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" y="1408913"/>
            <a:ext cx="4032448" cy="229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13" y="3946666"/>
            <a:ext cx="4254300" cy="2379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7" y="3951991"/>
            <a:ext cx="4240415" cy="2374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19" y="1420635"/>
            <a:ext cx="4139952" cy="231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BE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67" y="101960"/>
            <a:ext cx="5715000" cy="1247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" y="1177329"/>
            <a:ext cx="614529" cy="5893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1710">
            <a:off x="15288" y="3353313"/>
            <a:ext cx="660140" cy="709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947">
            <a:off x="49340" y="5984441"/>
            <a:ext cx="611813" cy="68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4494">
            <a:off x="8529461" y="1108111"/>
            <a:ext cx="649881" cy="601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97" y="5930704"/>
            <a:ext cx="670547" cy="6099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275">
            <a:off x="8377838" y="3537877"/>
            <a:ext cx="750722" cy="6473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53564" y="2394105"/>
            <a:ext cx="504056" cy="3931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4113506" y="3664948"/>
            <a:ext cx="504056" cy="3931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-132880" y="4629907"/>
            <a:ext cx="504056" cy="3931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2419541" y="6262547"/>
            <a:ext cx="504056" cy="3931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6059626" y="912189"/>
            <a:ext cx="504056" cy="3931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5138428" y="6047464"/>
            <a:ext cx="504056" cy="3931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931">
            <a:off x="2360316" y="965825"/>
            <a:ext cx="504056" cy="3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210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Тема1</vt:lpstr>
      <vt:lpstr>1_Тема1</vt:lpstr>
      <vt:lpstr>2_Тема1</vt:lpstr>
      <vt:lpstr>3_Тема1</vt:lpstr>
      <vt:lpstr>4_Тема1</vt:lpstr>
      <vt:lpstr>5_Тема1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31</cp:revision>
  <dcterms:created xsi:type="dcterms:W3CDTF">2014-11-06T09:10:23Z</dcterms:created>
  <dcterms:modified xsi:type="dcterms:W3CDTF">2014-11-07T21:39:03Z</dcterms:modified>
</cp:coreProperties>
</file>