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5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2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3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27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9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3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22.03.2015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png"/><Relationship Id="rId9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png"/><Relationship Id="rId9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2.png"/><Relationship Id="rId7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8.png"/><Relationship Id="rId9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2.png"/><Relationship Id="rId7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gif"/><Relationship Id="rId5" Type="http://schemas.openxmlformats.org/officeDocument/2006/relationships/image" Target="../media/image48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8674" y="99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6" y="0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268760"/>
            <a:ext cx="83143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Учебная тренировка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эвакуации и тушению</a:t>
            </a:r>
          </a:p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Условного пожара в детском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саду</a:t>
            </a:r>
            <a:endParaRPr lang="ru-RU" sz="4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7273"/>
            <a:ext cx="2484276" cy="27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1992"/>
            <a:ext cx="3355330" cy="25061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33" y="1081992"/>
            <a:ext cx="3373562" cy="2519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33" y="3778253"/>
            <a:ext cx="3427339" cy="25599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78252"/>
            <a:ext cx="3427338" cy="25599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4324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9" y="19396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27801"/>
            <a:ext cx="3203751" cy="23929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27" y="1127801"/>
            <a:ext cx="3203750" cy="23929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26" y="3750574"/>
            <a:ext cx="3222680" cy="240706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0" y="3727454"/>
            <a:ext cx="3253632" cy="243018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03">
            <a:off x="3980359" y="32549"/>
            <a:ext cx="1603106" cy="15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05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1767"/>
            <a:ext cx="3240360" cy="24202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53879"/>
            <a:ext cx="3250921" cy="242815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21395"/>
            <a:ext cx="3240360" cy="24202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21395"/>
            <a:ext cx="3212995" cy="2399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2" y="0"/>
            <a:ext cx="2159655" cy="15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7" y="1052736"/>
            <a:ext cx="3174287" cy="23709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79360"/>
            <a:ext cx="3221851" cy="24064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5" y="3980137"/>
            <a:ext cx="3157044" cy="23580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94557"/>
            <a:ext cx="3221850" cy="24064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44" y="332656"/>
            <a:ext cx="2339039" cy="23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8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5584"/>
            <a:ext cx="3311567" cy="24734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52" y="1315584"/>
            <a:ext cx="3311566" cy="2473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4" y="3984957"/>
            <a:ext cx="3311566" cy="247345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84958"/>
            <a:ext cx="3311566" cy="247345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95" y="149424"/>
            <a:ext cx="2004814" cy="18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3966"/>
            <a:ext cx="3277851" cy="2448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62084"/>
            <a:ext cx="3249313" cy="242695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3" y="3987728"/>
            <a:ext cx="3312459" cy="24741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3" y="3987728"/>
            <a:ext cx="3312459" cy="24741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64" y="0"/>
            <a:ext cx="1821871" cy="28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25278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9" y="1309389"/>
            <a:ext cx="3426386" cy="255921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7" y="4016166"/>
            <a:ext cx="3334153" cy="24903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55" y="4016166"/>
            <a:ext cx="3426386" cy="25592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315416"/>
            <a:ext cx="2710140" cy="21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27" y="-35345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16434" cy="562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792363"/>
            <a:ext cx="2976225" cy="2574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77" y="3669919"/>
            <a:ext cx="3197218" cy="27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Corbel</vt:lpstr>
      <vt:lpstr>Тема1</vt:lpstr>
      <vt:lpstr>1_Тема1</vt:lpstr>
      <vt:lpstr>2_Тема1</vt:lpstr>
      <vt:lpstr>3_Тема1</vt:lpstr>
      <vt:lpstr>4_Тема1</vt:lpstr>
      <vt:lpstr>5_Тема1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9</cp:revision>
  <dcterms:created xsi:type="dcterms:W3CDTF">2015-03-21T20:26:48Z</dcterms:created>
  <dcterms:modified xsi:type="dcterms:W3CDTF">2015-03-22T09:08:31Z</dcterms:modified>
</cp:coreProperties>
</file>