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4" r:id="rId4"/>
    <p:sldMasterId id="2147483692" r:id="rId5"/>
    <p:sldMasterId id="2147483700" r:id="rId6"/>
    <p:sldMasterId id="2147483708" r:id="rId7"/>
    <p:sldMasterId id="2147483716" r:id="rId8"/>
    <p:sldMasterId id="2147483724" r:id="rId9"/>
  </p:sldMasterIdLst>
  <p:sldIdLst>
    <p:sldId id="257" r:id="rId10"/>
    <p:sldId id="258" r:id="rId11"/>
    <p:sldId id="259" r:id="rId12"/>
    <p:sldId id="260" r:id="rId13"/>
    <p:sldId id="261" r:id="rId14"/>
    <p:sldId id="262" r:id="rId15"/>
    <p:sldId id="264" r:id="rId16"/>
    <p:sldId id="263" r:id="rId17"/>
    <p:sldId id="26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93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50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47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85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8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36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18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97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50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47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85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67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8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36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18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97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50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47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85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8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36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18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81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97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50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47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85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8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364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3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215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22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50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73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67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6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1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3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21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22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509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679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6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1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663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30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215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220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509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679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67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19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361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507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05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814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5708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745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516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7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18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5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3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3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3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3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3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3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3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06.01.2015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6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5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0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gif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48.gif"/><Relationship Id="rId12" Type="http://schemas.openxmlformats.org/officeDocument/2006/relationships/image" Target="../media/image53.gif"/><Relationship Id="rId2" Type="http://schemas.openxmlformats.org/officeDocument/2006/relationships/image" Target="../media/image46.gif"/><Relationship Id="rId16" Type="http://schemas.openxmlformats.org/officeDocument/2006/relationships/image" Target="../media/image57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gif"/><Relationship Id="rId11" Type="http://schemas.openxmlformats.org/officeDocument/2006/relationships/image" Target="../media/image52.gif"/><Relationship Id="rId5" Type="http://schemas.openxmlformats.org/officeDocument/2006/relationships/image" Target="../media/image8.png"/><Relationship Id="rId15" Type="http://schemas.openxmlformats.org/officeDocument/2006/relationships/image" Target="../media/image56.png"/><Relationship Id="rId10" Type="http://schemas.openxmlformats.org/officeDocument/2006/relationships/image" Target="../media/image51.gif"/><Relationship Id="rId4" Type="http://schemas.openxmlformats.org/officeDocument/2006/relationships/image" Target="../media/image25.png"/><Relationship Id="rId9" Type="http://schemas.openxmlformats.org/officeDocument/2006/relationships/image" Target="../media/image50.gif"/><Relationship Id="rId1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13" Type="http://schemas.openxmlformats.org/officeDocument/2006/relationships/image" Target="../media/image66.gif"/><Relationship Id="rId18" Type="http://schemas.openxmlformats.org/officeDocument/2006/relationships/image" Target="../media/image71.png"/><Relationship Id="rId3" Type="http://schemas.openxmlformats.org/officeDocument/2006/relationships/image" Target="../media/image25.png"/><Relationship Id="rId21" Type="http://schemas.openxmlformats.org/officeDocument/2006/relationships/image" Target="../media/image74.png"/><Relationship Id="rId7" Type="http://schemas.openxmlformats.org/officeDocument/2006/relationships/image" Target="../media/image60.gif"/><Relationship Id="rId12" Type="http://schemas.openxmlformats.org/officeDocument/2006/relationships/image" Target="../media/image65.gif"/><Relationship Id="rId17" Type="http://schemas.openxmlformats.org/officeDocument/2006/relationships/image" Target="../media/image70.png"/><Relationship Id="rId2" Type="http://schemas.openxmlformats.org/officeDocument/2006/relationships/image" Target="../media/image10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gif"/><Relationship Id="rId11" Type="http://schemas.openxmlformats.org/officeDocument/2006/relationships/image" Target="../media/image64.gif"/><Relationship Id="rId24" Type="http://schemas.openxmlformats.org/officeDocument/2006/relationships/image" Target="../media/image57.gif"/><Relationship Id="rId5" Type="http://schemas.openxmlformats.org/officeDocument/2006/relationships/image" Target="../media/image58.jpe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63.gif"/><Relationship Id="rId19" Type="http://schemas.openxmlformats.org/officeDocument/2006/relationships/image" Target="../media/image72.png"/><Relationship Id="rId4" Type="http://schemas.openxmlformats.org/officeDocument/2006/relationships/image" Target="../media/image8.png"/><Relationship Id="rId9" Type="http://schemas.openxmlformats.org/officeDocument/2006/relationships/image" Target="../media/image62.gif"/><Relationship Id="rId14" Type="http://schemas.openxmlformats.org/officeDocument/2006/relationships/image" Target="../media/image67.gif"/><Relationship Id="rId22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8.png"/><Relationship Id="rId21" Type="http://schemas.openxmlformats.org/officeDocument/2006/relationships/image" Target="../media/image93.gif"/><Relationship Id="rId7" Type="http://schemas.openxmlformats.org/officeDocument/2006/relationships/image" Target="../media/image80.gif"/><Relationship Id="rId12" Type="http://schemas.openxmlformats.org/officeDocument/2006/relationships/image" Target="../media/image84.gif"/><Relationship Id="rId17" Type="http://schemas.openxmlformats.org/officeDocument/2006/relationships/image" Target="../media/image89.png"/><Relationship Id="rId2" Type="http://schemas.openxmlformats.org/officeDocument/2006/relationships/image" Target="../media/image25.png"/><Relationship Id="rId16" Type="http://schemas.openxmlformats.org/officeDocument/2006/relationships/image" Target="../media/image88.png"/><Relationship Id="rId20" Type="http://schemas.openxmlformats.org/officeDocument/2006/relationships/image" Target="../media/image92.gi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9.png"/><Relationship Id="rId11" Type="http://schemas.openxmlformats.org/officeDocument/2006/relationships/image" Target="../media/image83.gif"/><Relationship Id="rId5" Type="http://schemas.openxmlformats.org/officeDocument/2006/relationships/image" Target="../media/image78.gif"/><Relationship Id="rId15" Type="http://schemas.openxmlformats.org/officeDocument/2006/relationships/image" Target="../media/image87.png"/><Relationship Id="rId10" Type="http://schemas.openxmlformats.org/officeDocument/2006/relationships/image" Target="../media/image10.png"/><Relationship Id="rId19" Type="http://schemas.openxmlformats.org/officeDocument/2006/relationships/image" Target="../media/image91.png"/><Relationship Id="rId4" Type="http://schemas.openxmlformats.org/officeDocument/2006/relationships/image" Target="../media/image77.jpeg"/><Relationship Id="rId9" Type="http://schemas.openxmlformats.org/officeDocument/2006/relationships/image" Target="../media/image82.gif"/><Relationship Id="rId14" Type="http://schemas.openxmlformats.org/officeDocument/2006/relationships/image" Target="../media/image86.png"/><Relationship Id="rId22" Type="http://schemas.openxmlformats.org/officeDocument/2006/relationships/image" Target="../media/image5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2.gif"/><Relationship Id="rId3" Type="http://schemas.openxmlformats.org/officeDocument/2006/relationships/image" Target="../media/image95.gif"/><Relationship Id="rId7" Type="http://schemas.openxmlformats.org/officeDocument/2006/relationships/image" Target="../media/image98.gif"/><Relationship Id="rId12" Type="http://schemas.openxmlformats.org/officeDocument/2006/relationships/image" Target="../media/image25.pn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7.gif"/><Relationship Id="rId11" Type="http://schemas.openxmlformats.org/officeDocument/2006/relationships/image" Target="../media/image8.png"/><Relationship Id="rId5" Type="http://schemas.openxmlformats.org/officeDocument/2006/relationships/image" Target="../media/image96.jpeg"/><Relationship Id="rId10" Type="http://schemas.openxmlformats.org/officeDocument/2006/relationships/image" Target="../media/image101.png"/><Relationship Id="rId4" Type="http://schemas.openxmlformats.org/officeDocument/2006/relationships/image" Target="../media/image10.png"/><Relationship Id="rId9" Type="http://schemas.openxmlformats.org/officeDocument/2006/relationships/image" Target="../media/image100.png"/><Relationship Id="rId14" Type="http://schemas.openxmlformats.org/officeDocument/2006/relationships/image" Target="../media/image5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13" Type="http://schemas.openxmlformats.org/officeDocument/2006/relationships/image" Target="../media/image111.png"/><Relationship Id="rId18" Type="http://schemas.openxmlformats.org/officeDocument/2006/relationships/image" Target="../media/image57.gif"/><Relationship Id="rId3" Type="http://schemas.openxmlformats.org/officeDocument/2006/relationships/image" Target="../media/image10.png"/><Relationship Id="rId7" Type="http://schemas.openxmlformats.org/officeDocument/2006/relationships/image" Target="../media/image105.gif"/><Relationship Id="rId12" Type="http://schemas.openxmlformats.org/officeDocument/2006/relationships/image" Target="../media/image110.gif"/><Relationship Id="rId17" Type="http://schemas.openxmlformats.org/officeDocument/2006/relationships/image" Target="../media/image115.png"/><Relationship Id="rId2" Type="http://schemas.openxmlformats.org/officeDocument/2006/relationships/image" Target="../media/image103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4.jpg"/><Relationship Id="rId11" Type="http://schemas.openxmlformats.org/officeDocument/2006/relationships/image" Target="../media/image109.gif"/><Relationship Id="rId5" Type="http://schemas.openxmlformats.org/officeDocument/2006/relationships/image" Target="../media/image8.png"/><Relationship Id="rId15" Type="http://schemas.openxmlformats.org/officeDocument/2006/relationships/image" Target="../media/image113.png"/><Relationship Id="rId10" Type="http://schemas.openxmlformats.org/officeDocument/2006/relationships/image" Target="../media/image108.gif"/><Relationship Id="rId4" Type="http://schemas.openxmlformats.org/officeDocument/2006/relationships/image" Target="../media/image25.png"/><Relationship Id="rId9" Type="http://schemas.openxmlformats.org/officeDocument/2006/relationships/image" Target="../media/image107.gif"/><Relationship Id="rId14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gif"/><Relationship Id="rId13" Type="http://schemas.openxmlformats.org/officeDocument/2006/relationships/image" Target="../media/image123.gif"/><Relationship Id="rId3" Type="http://schemas.openxmlformats.org/officeDocument/2006/relationships/image" Target="../media/image25.png"/><Relationship Id="rId7" Type="http://schemas.openxmlformats.org/officeDocument/2006/relationships/image" Target="../media/image118.gif"/><Relationship Id="rId12" Type="http://schemas.openxmlformats.org/officeDocument/2006/relationships/image" Target="../media/image1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7.gif"/><Relationship Id="rId11" Type="http://schemas.openxmlformats.org/officeDocument/2006/relationships/image" Target="../media/image121.gif"/><Relationship Id="rId5" Type="http://schemas.openxmlformats.org/officeDocument/2006/relationships/image" Target="../media/image116.gif"/><Relationship Id="rId10" Type="http://schemas.openxmlformats.org/officeDocument/2006/relationships/image" Target="../media/image57.gif"/><Relationship Id="rId4" Type="http://schemas.openxmlformats.org/officeDocument/2006/relationships/image" Target="../media/image8.png"/><Relationship Id="rId9" Type="http://schemas.openxmlformats.org/officeDocument/2006/relationships/image" Target="../media/image1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7" Type="http://schemas.openxmlformats.org/officeDocument/2006/relationships/image" Target="../media/image57.gi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49529"/>
            <a:ext cx="1474558" cy="16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488" y="0"/>
            <a:ext cx="1296144" cy="973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36" y="49529"/>
            <a:ext cx="1368152" cy="1016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65397"/>
            <a:ext cx="3253723" cy="47308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19735" y="1556792"/>
            <a:ext cx="3816424" cy="11875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«Мастерская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89679" y="2391271"/>
            <a:ext cx="4676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Деда Мороза»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67762" y="3698970"/>
            <a:ext cx="4070345" cy="369332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istral" panose="03090702030407020403" pitchFamily="66" charset="0"/>
                <a:cs typeface="AngsanaUPC" panose="02020603050405020304" pitchFamily="18" charset="-34"/>
              </a:rPr>
              <a:t>Новогодний   конкурс   в   детском   саду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istral" panose="03090702030407020403" pitchFamily="66" charset="0"/>
              <a:cs typeface="AngsanaUPC" panose="02020603050405020304" pitchFamily="18" charset="-3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828" y="3984380"/>
            <a:ext cx="1872208" cy="23327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43" y="4060484"/>
            <a:ext cx="1685547" cy="23408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73" y="260648"/>
            <a:ext cx="964494" cy="10590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76" y="1917743"/>
            <a:ext cx="607626" cy="6671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18" y="260648"/>
            <a:ext cx="758558" cy="8329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605" y="4211584"/>
            <a:ext cx="559726" cy="6146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311" y="2993877"/>
            <a:ext cx="612305" cy="6723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491" y="3989690"/>
            <a:ext cx="670852" cy="7366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65" y="5301208"/>
            <a:ext cx="531602" cy="53160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67" y="1916832"/>
            <a:ext cx="668108" cy="6681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10" y="994873"/>
            <a:ext cx="764840" cy="76484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415" y="1066522"/>
            <a:ext cx="646588" cy="64658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80" y="207052"/>
            <a:ext cx="652391" cy="65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56" y="0"/>
            <a:ext cx="1296144" cy="973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04" y="0"/>
            <a:ext cx="7416824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90" y="1516147"/>
            <a:ext cx="508536" cy="5085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651" y="1233108"/>
            <a:ext cx="550144" cy="5373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5" y="2641554"/>
            <a:ext cx="389852" cy="4280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32" y="3445206"/>
            <a:ext cx="565224" cy="5652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58" y="3117605"/>
            <a:ext cx="623682" cy="6227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94" y="110617"/>
            <a:ext cx="432048" cy="4320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48" y="2269573"/>
            <a:ext cx="434783" cy="4347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9" y="5764933"/>
            <a:ext cx="387602" cy="38760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83" y="5833487"/>
            <a:ext cx="454545" cy="45454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29" y="4931886"/>
            <a:ext cx="434782" cy="4774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75" y="4795337"/>
            <a:ext cx="362501" cy="39804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929" y="134170"/>
            <a:ext cx="478384" cy="52528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431" y="3361036"/>
            <a:ext cx="689358" cy="68837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899267"/>
            <a:ext cx="764240" cy="76314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0" y="3501008"/>
            <a:ext cx="648072" cy="64807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59" y="5811907"/>
            <a:ext cx="591583" cy="59158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50" y="110617"/>
            <a:ext cx="561950" cy="54883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86" y="1457525"/>
            <a:ext cx="580708" cy="56715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21439460">
            <a:off x="2286671" y="1271758"/>
            <a:ext cx="5001690" cy="4401205"/>
          </a:xfrm>
          <a:custGeom>
            <a:avLst/>
            <a:gdLst>
              <a:gd name="connsiteX0" fmla="*/ 0 w 4754828"/>
              <a:gd name="connsiteY0" fmla="*/ 0 h 4401205"/>
              <a:gd name="connsiteX1" fmla="*/ 4754828 w 4754828"/>
              <a:gd name="connsiteY1" fmla="*/ 0 h 4401205"/>
              <a:gd name="connsiteX2" fmla="*/ 4754828 w 4754828"/>
              <a:gd name="connsiteY2" fmla="*/ 4401205 h 4401205"/>
              <a:gd name="connsiteX3" fmla="*/ 0 w 4754828"/>
              <a:gd name="connsiteY3" fmla="*/ 4401205 h 4401205"/>
              <a:gd name="connsiteX4" fmla="*/ 0 w 4754828"/>
              <a:gd name="connsiteY4" fmla="*/ 0 h 4401205"/>
              <a:gd name="connsiteX0" fmla="*/ 0 w 5084767"/>
              <a:gd name="connsiteY0" fmla="*/ 0 h 4401205"/>
              <a:gd name="connsiteX1" fmla="*/ 5084767 w 5084767"/>
              <a:gd name="connsiteY1" fmla="*/ 37707 h 4401205"/>
              <a:gd name="connsiteX2" fmla="*/ 4754828 w 5084767"/>
              <a:gd name="connsiteY2" fmla="*/ 4401205 h 4401205"/>
              <a:gd name="connsiteX3" fmla="*/ 0 w 5084767"/>
              <a:gd name="connsiteY3" fmla="*/ 4401205 h 4401205"/>
              <a:gd name="connsiteX4" fmla="*/ 0 w 5084767"/>
              <a:gd name="connsiteY4" fmla="*/ 0 h 4401205"/>
              <a:gd name="connsiteX0" fmla="*/ 386499 w 5471266"/>
              <a:gd name="connsiteY0" fmla="*/ 0 h 4401205"/>
              <a:gd name="connsiteX1" fmla="*/ 5471266 w 5471266"/>
              <a:gd name="connsiteY1" fmla="*/ 37707 h 4401205"/>
              <a:gd name="connsiteX2" fmla="*/ 5141327 w 5471266"/>
              <a:gd name="connsiteY2" fmla="*/ 4401205 h 4401205"/>
              <a:gd name="connsiteX3" fmla="*/ 0 w 5471266"/>
              <a:gd name="connsiteY3" fmla="*/ 4325791 h 4401205"/>
              <a:gd name="connsiteX4" fmla="*/ 386499 w 5471266"/>
              <a:gd name="connsiteY4" fmla="*/ 0 h 4401205"/>
              <a:gd name="connsiteX0" fmla="*/ 763571 w 5471266"/>
              <a:gd name="connsiteY0" fmla="*/ 0 h 4608595"/>
              <a:gd name="connsiteX1" fmla="*/ 5471266 w 5471266"/>
              <a:gd name="connsiteY1" fmla="*/ 245097 h 4608595"/>
              <a:gd name="connsiteX2" fmla="*/ 5141327 w 5471266"/>
              <a:gd name="connsiteY2" fmla="*/ 4608595 h 4608595"/>
              <a:gd name="connsiteX3" fmla="*/ 0 w 5471266"/>
              <a:gd name="connsiteY3" fmla="*/ 4533181 h 4608595"/>
              <a:gd name="connsiteX4" fmla="*/ 763571 w 5471266"/>
              <a:gd name="connsiteY4" fmla="*/ 0 h 4608595"/>
              <a:gd name="connsiteX0" fmla="*/ 763571 w 5471266"/>
              <a:gd name="connsiteY0" fmla="*/ 0 h 4665156"/>
              <a:gd name="connsiteX1" fmla="*/ 5471266 w 5471266"/>
              <a:gd name="connsiteY1" fmla="*/ 245097 h 4665156"/>
              <a:gd name="connsiteX2" fmla="*/ 4754828 w 5471266"/>
              <a:gd name="connsiteY2" fmla="*/ 4665156 h 4665156"/>
              <a:gd name="connsiteX3" fmla="*/ 0 w 5471266"/>
              <a:gd name="connsiteY3" fmla="*/ 4533181 h 4665156"/>
              <a:gd name="connsiteX4" fmla="*/ 763571 w 5471266"/>
              <a:gd name="connsiteY4" fmla="*/ 0 h 4665156"/>
              <a:gd name="connsiteX0" fmla="*/ 763571 w 5471266"/>
              <a:gd name="connsiteY0" fmla="*/ 0 h 4721716"/>
              <a:gd name="connsiteX1" fmla="*/ 5471266 w 5471266"/>
              <a:gd name="connsiteY1" fmla="*/ 245097 h 4721716"/>
              <a:gd name="connsiteX2" fmla="*/ 4528584 w 5471266"/>
              <a:gd name="connsiteY2" fmla="*/ 4721716 h 4721716"/>
              <a:gd name="connsiteX3" fmla="*/ 0 w 5471266"/>
              <a:gd name="connsiteY3" fmla="*/ 4533181 h 4721716"/>
              <a:gd name="connsiteX4" fmla="*/ 763571 w 5471266"/>
              <a:gd name="connsiteY4" fmla="*/ 0 h 4721716"/>
              <a:gd name="connsiteX0" fmla="*/ 1008668 w 5716363"/>
              <a:gd name="connsiteY0" fmla="*/ 0 h 4721716"/>
              <a:gd name="connsiteX1" fmla="*/ 5716363 w 5716363"/>
              <a:gd name="connsiteY1" fmla="*/ 245097 h 4721716"/>
              <a:gd name="connsiteX2" fmla="*/ 4773681 w 5716363"/>
              <a:gd name="connsiteY2" fmla="*/ 4721716 h 4721716"/>
              <a:gd name="connsiteX3" fmla="*/ 0 w 5716363"/>
              <a:gd name="connsiteY3" fmla="*/ 4429487 h 4721716"/>
              <a:gd name="connsiteX4" fmla="*/ 1008668 w 5716363"/>
              <a:gd name="connsiteY4" fmla="*/ 0 h 4721716"/>
              <a:gd name="connsiteX0" fmla="*/ 1008668 w 6206557"/>
              <a:gd name="connsiteY0" fmla="*/ 0 h 4721716"/>
              <a:gd name="connsiteX1" fmla="*/ 6206557 w 6206557"/>
              <a:gd name="connsiteY1" fmla="*/ 282804 h 4721716"/>
              <a:gd name="connsiteX2" fmla="*/ 4773681 w 6206557"/>
              <a:gd name="connsiteY2" fmla="*/ 4721716 h 4721716"/>
              <a:gd name="connsiteX3" fmla="*/ 0 w 6206557"/>
              <a:gd name="connsiteY3" fmla="*/ 4429487 h 4721716"/>
              <a:gd name="connsiteX4" fmla="*/ 1008668 w 6206557"/>
              <a:gd name="connsiteY4" fmla="*/ 0 h 4721716"/>
              <a:gd name="connsiteX0" fmla="*/ 1828800 w 7026689"/>
              <a:gd name="connsiteY0" fmla="*/ 0 h 4721716"/>
              <a:gd name="connsiteX1" fmla="*/ 7026689 w 7026689"/>
              <a:gd name="connsiteY1" fmla="*/ 282804 h 4721716"/>
              <a:gd name="connsiteX2" fmla="*/ 5593813 w 7026689"/>
              <a:gd name="connsiteY2" fmla="*/ 4721716 h 4721716"/>
              <a:gd name="connsiteX3" fmla="*/ 0 w 7026689"/>
              <a:gd name="connsiteY3" fmla="*/ 4024135 h 4721716"/>
              <a:gd name="connsiteX4" fmla="*/ 1828800 w 7026689"/>
              <a:gd name="connsiteY4" fmla="*/ 0 h 4721716"/>
              <a:gd name="connsiteX0" fmla="*/ 1828800 w 7300066"/>
              <a:gd name="connsiteY0" fmla="*/ 0 h 4721716"/>
              <a:gd name="connsiteX1" fmla="*/ 7300066 w 7300066"/>
              <a:gd name="connsiteY1" fmla="*/ 546755 h 4721716"/>
              <a:gd name="connsiteX2" fmla="*/ 5593813 w 7300066"/>
              <a:gd name="connsiteY2" fmla="*/ 4721716 h 4721716"/>
              <a:gd name="connsiteX3" fmla="*/ 0 w 7300066"/>
              <a:gd name="connsiteY3" fmla="*/ 4024135 h 4721716"/>
              <a:gd name="connsiteX4" fmla="*/ 1828800 w 7300066"/>
              <a:gd name="connsiteY4" fmla="*/ 0 h 4721716"/>
              <a:gd name="connsiteX0" fmla="*/ 1941922 w 7413188"/>
              <a:gd name="connsiteY0" fmla="*/ 0 h 4721716"/>
              <a:gd name="connsiteX1" fmla="*/ 7413188 w 7413188"/>
              <a:gd name="connsiteY1" fmla="*/ 546755 h 4721716"/>
              <a:gd name="connsiteX2" fmla="*/ 5706935 w 7413188"/>
              <a:gd name="connsiteY2" fmla="*/ 4721716 h 4721716"/>
              <a:gd name="connsiteX3" fmla="*/ 0 w 7413188"/>
              <a:gd name="connsiteY3" fmla="*/ 2949480 h 4721716"/>
              <a:gd name="connsiteX4" fmla="*/ 1941922 w 7413188"/>
              <a:gd name="connsiteY4" fmla="*/ 0 h 4721716"/>
              <a:gd name="connsiteX0" fmla="*/ 2488676 w 7413188"/>
              <a:gd name="connsiteY0" fmla="*/ 0 h 4476619"/>
              <a:gd name="connsiteX1" fmla="*/ 7413188 w 7413188"/>
              <a:gd name="connsiteY1" fmla="*/ 301658 h 4476619"/>
              <a:gd name="connsiteX2" fmla="*/ 5706935 w 7413188"/>
              <a:gd name="connsiteY2" fmla="*/ 4476619 h 4476619"/>
              <a:gd name="connsiteX3" fmla="*/ 0 w 7413188"/>
              <a:gd name="connsiteY3" fmla="*/ 2704383 h 4476619"/>
              <a:gd name="connsiteX4" fmla="*/ 2488676 w 7413188"/>
              <a:gd name="connsiteY4" fmla="*/ 0 h 4476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3188" h="4476619">
                <a:moveTo>
                  <a:pt x="2488676" y="0"/>
                </a:moveTo>
                <a:lnTo>
                  <a:pt x="7413188" y="301658"/>
                </a:lnTo>
                <a:lnTo>
                  <a:pt x="5706935" y="4476619"/>
                </a:lnTo>
                <a:lnTo>
                  <a:pt x="0" y="2704383"/>
                </a:lnTo>
                <a:lnTo>
                  <a:pt x="2488676" y="0"/>
                </a:lnTo>
                <a:close/>
              </a:path>
            </a:pathLst>
          </a:cu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нашем детском саду проводился</a:t>
            </a:r>
          </a:p>
          <a:p>
            <a:pPr algn="ctr"/>
            <a:r>
              <a:rPr lang="ru-RU" sz="20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овогодний конкурс</a:t>
            </a:r>
          </a:p>
          <a:p>
            <a:pPr algn="ctr"/>
            <a:r>
              <a:rPr lang="ru-RU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«Мастерская Деда Мороза»!</a:t>
            </a:r>
          </a:p>
          <a:p>
            <a:pPr algn="ctr"/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Главной темой нашего новогоднего </a:t>
            </a:r>
          </a:p>
          <a:p>
            <a:pPr algn="ctr"/>
            <a:r>
              <a:rPr lang="ru-RU" sz="20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онкурса были</a:t>
            </a:r>
          </a:p>
          <a:p>
            <a:pPr algn="ctr"/>
            <a:r>
              <a:rPr lang="ru-RU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«Новогодние подарки для </a:t>
            </a:r>
          </a:p>
          <a:p>
            <a:pPr algn="ctr"/>
            <a:r>
              <a:rPr lang="ru-RU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Ёлочки и Козы».</a:t>
            </a:r>
          </a:p>
          <a:p>
            <a:pPr algn="ctr"/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 участию в конкурсе приглашались</a:t>
            </a:r>
          </a:p>
          <a:p>
            <a:pPr algn="ctr"/>
            <a:r>
              <a:rPr lang="ru-RU" sz="20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 желающие семьи детей,</a:t>
            </a:r>
          </a:p>
          <a:p>
            <a:pPr algn="ctr"/>
            <a:r>
              <a:rPr lang="ru-RU" sz="20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осещающие наш детский сад.</a:t>
            </a:r>
          </a:p>
          <a:p>
            <a:pPr algn="ctr"/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Уважаемые родители, мы очень</a:t>
            </a:r>
          </a:p>
          <a:p>
            <a:pPr algn="ctr"/>
            <a:r>
              <a:rPr lang="ru-RU" sz="20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ады, что вы не остались безучастными</a:t>
            </a:r>
          </a:p>
          <a:p>
            <a:pPr algn="ctr"/>
            <a:r>
              <a:rPr lang="ru-RU" sz="20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принесли в детский сад свою</a:t>
            </a:r>
          </a:p>
          <a:p>
            <a:pPr algn="ctr"/>
            <a:r>
              <a:rPr lang="ru-RU" sz="20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</a:t>
            </a:r>
            <a:r>
              <a:rPr lang="ru-RU" sz="20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емейную самоделку!</a:t>
            </a:r>
            <a:endParaRPr lang="ru-RU" sz="2000" b="1" i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236" y="3780942"/>
            <a:ext cx="1506290" cy="25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9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744" y="4263079"/>
            <a:ext cx="1879141" cy="20376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52" y="29308"/>
            <a:ext cx="1296144" cy="9735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373" y="1589233"/>
            <a:ext cx="1439180" cy="21882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249063"/>
            <a:ext cx="1817652" cy="20674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47" y="1589233"/>
            <a:ext cx="1559486" cy="21882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5" y="1598060"/>
            <a:ext cx="1578152" cy="21882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12" y="1589233"/>
            <a:ext cx="1401371" cy="21882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02" y="4291194"/>
            <a:ext cx="2438514" cy="1899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42" y="4263079"/>
            <a:ext cx="2430621" cy="18991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81" y="64553"/>
            <a:ext cx="1420091" cy="136930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55" y="3403987"/>
            <a:ext cx="791455" cy="79032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69" y="5661248"/>
            <a:ext cx="791455" cy="79032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65" y="1436823"/>
            <a:ext cx="791455" cy="79032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2" y="3566624"/>
            <a:ext cx="791455" cy="79032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33" y="1453703"/>
            <a:ext cx="791455" cy="79032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3" y="5622237"/>
            <a:ext cx="791455" cy="79032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825" y="3618147"/>
            <a:ext cx="791455" cy="79032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96" y="3618147"/>
            <a:ext cx="395727" cy="39516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15" y="2288201"/>
            <a:ext cx="395727" cy="39516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85" y="3867917"/>
            <a:ext cx="395727" cy="39516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340" y="188640"/>
            <a:ext cx="395727" cy="39516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553" y="5865192"/>
            <a:ext cx="395727" cy="39516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96" y="684414"/>
            <a:ext cx="395727" cy="39516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26" y="918326"/>
            <a:ext cx="395727" cy="395162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3419872" y="0"/>
            <a:ext cx="31609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На дворе полно снежка.</a:t>
            </a:r>
            <a:b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</a:b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Я слепил снеговика.</a:t>
            </a:r>
            <a:b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</a:b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Руки, ноги, голова,</a:t>
            </a:r>
            <a:b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</a:b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Нос-морковка, глаза два.</a:t>
            </a:r>
          </a:p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Нарисую краской рот. </a:t>
            </a:r>
            <a:b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</a:b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Пусть порадует народ!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effectLst/>
              <a:latin typeface="Segoe Script" panose="020B0504020000000003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61" y="188640"/>
            <a:ext cx="395727" cy="39516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" y="44498"/>
            <a:ext cx="9145806" cy="54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9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56" y="-7563"/>
            <a:ext cx="1296144" cy="973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82" y="3851767"/>
            <a:ext cx="1625063" cy="21757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830" y="3851768"/>
            <a:ext cx="2066234" cy="21757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22" y="1523899"/>
            <a:ext cx="1950922" cy="20155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51" y="3851128"/>
            <a:ext cx="1330757" cy="21763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528011"/>
            <a:ext cx="1492744" cy="20608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54" y="1548993"/>
            <a:ext cx="1864445" cy="20267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31" y="3823984"/>
            <a:ext cx="1775513" cy="11780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60" y="5249525"/>
            <a:ext cx="1786246" cy="1167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41093"/>
            <a:ext cx="1708858" cy="20346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87" y="188640"/>
            <a:ext cx="2348577" cy="112663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929" y="5972967"/>
            <a:ext cx="551026" cy="60504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30" y="5972967"/>
            <a:ext cx="563457" cy="61869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" y="4732208"/>
            <a:ext cx="491546" cy="53973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98" y="1052736"/>
            <a:ext cx="546107" cy="59964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930" y="3123878"/>
            <a:ext cx="581757" cy="63879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14" y="5632135"/>
            <a:ext cx="547274" cy="60092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58" y="3532398"/>
            <a:ext cx="531103" cy="58317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94" y="2362050"/>
            <a:ext cx="596978" cy="65550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35" y="4679999"/>
            <a:ext cx="472297" cy="5186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89" y="990182"/>
            <a:ext cx="312775" cy="30547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01" y="951326"/>
            <a:ext cx="312775" cy="30547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15" y="141003"/>
            <a:ext cx="312775" cy="30547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61" y="965986"/>
            <a:ext cx="312775" cy="30547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729" y="163691"/>
            <a:ext cx="312775" cy="30547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26" y="188640"/>
            <a:ext cx="312775" cy="30547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76" y="3554382"/>
            <a:ext cx="312775" cy="30547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17" y="6111895"/>
            <a:ext cx="312775" cy="30547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204208"/>
            <a:ext cx="312775" cy="30547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2" y="3671244"/>
            <a:ext cx="312775" cy="305477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1353776" y="46571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Белые ножки с копытцами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черными</a:t>
            </a:r>
          </a:p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Резво промчались под окнами сонными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.</a:t>
            </a:r>
          </a:p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Я из-за штор наблюденье веду – </a:t>
            </a:r>
            <a:endParaRPr lang="ru-RU" sz="1600" b="1" i="1" dirty="0" smtClean="0">
              <a:solidFill>
                <a:schemeClr val="accent5">
                  <a:lumMod val="50000"/>
                </a:schemeClr>
              </a:solidFill>
              <a:latin typeface="Segoe Script" panose="020B0504020000000003" pitchFamily="34" charset="0"/>
            </a:endParaRPr>
          </a:p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Это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овечки резвятся в саду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" y="44498"/>
            <a:ext cx="9145806" cy="54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9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62" y="-27919"/>
            <a:ext cx="1296144" cy="9735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84" y="1467722"/>
            <a:ext cx="1836207" cy="2458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700" y="1991938"/>
            <a:ext cx="1427012" cy="32729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14" y="-241"/>
            <a:ext cx="1223349" cy="14395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153" y="1559051"/>
            <a:ext cx="1762052" cy="24067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97" y="4148204"/>
            <a:ext cx="1654780" cy="2346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62829"/>
            <a:ext cx="1440160" cy="28295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81" y="103703"/>
            <a:ext cx="1608624" cy="130030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" y="5300190"/>
            <a:ext cx="1182532" cy="12534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2" y="1559051"/>
            <a:ext cx="463857" cy="46319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9" y="3856219"/>
            <a:ext cx="554418" cy="55362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32" y="5445224"/>
            <a:ext cx="571222" cy="57040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13" y="1012169"/>
            <a:ext cx="665642" cy="66469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43" y="3507944"/>
            <a:ext cx="491883" cy="49118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86" y="1559051"/>
            <a:ext cx="449154" cy="44851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368723"/>
            <a:ext cx="665642" cy="66469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943" y="2577601"/>
            <a:ext cx="665642" cy="66469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39" y="103703"/>
            <a:ext cx="665642" cy="66469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963" y="58054"/>
            <a:ext cx="665642" cy="66469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74" y="4540634"/>
            <a:ext cx="466958" cy="4662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22" y="4148204"/>
            <a:ext cx="2030772" cy="24054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133032"/>
            <a:ext cx="1357511" cy="23505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8" name="Прямоугольник 37"/>
          <p:cNvSpPr/>
          <p:nvPr/>
        </p:nvSpPr>
        <p:spPr>
          <a:xfrm>
            <a:off x="2519772" y="29947"/>
            <a:ext cx="4104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Любит елочку народ</a:t>
            </a:r>
            <a:b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</a:b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Наряжать под Новый год.</a:t>
            </a:r>
            <a:b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</a:b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В каждом доме елка есть,</a:t>
            </a:r>
            <a:b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</a:b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Но такая только здесь!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" y="44498"/>
            <a:ext cx="9145806" cy="54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9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564904"/>
            <a:ext cx="1742864" cy="14127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69" y="945630"/>
            <a:ext cx="6667500" cy="54578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07194"/>
            <a:ext cx="1638778" cy="21940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173114"/>
            <a:ext cx="2077372" cy="18370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845106"/>
            <a:ext cx="1058418" cy="24930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" y="4718066"/>
            <a:ext cx="1276351" cy="184790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53777"/>
            <a:ext cx="2191402" cy="152677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6136" y="-27919"/>
            <a:ext cx="2336718" cy="1526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62" y="-27919"/>
            <a:ext cx="1296144" cy="973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" y="0"/>
            <a:ext cx="1333922" cy="99154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19" y="1415672"/>
            <a:ext cx="654746" cy="75258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061" y="1131821"/>
            <a:ext cx="537942" cy="61832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" y="2800792"/>
            <a:ext cx="654746" cy="75258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199" y="4224970"/>
            <a:ext cx="654746" cy="75258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1" y="1126326"/>
            <a:ext cx="654746" cy="75258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05" y="4134470"/>
            <a:ext cx="507727" cy="58359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817561"/>
            <a:ext cx="452936" cy="52061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548" y="5136852"/>
            <a:ext cx="437710" cy="50311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621" y="2622775"/>
            <a:ext cx="575513" cy="66151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977680"/>
            <a:ext cx="432048" cy="49660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219" y="2444577"/>
            <a:ext cx="499813" cy="574498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2538370" y="163344"/>
            <a:ext cx="37618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На весёлых детских ёлках</a:t>
            </a:r>
            <a:b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</a:b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Чудеса блестят в иголках,</a:t>
            </a:r>
            <a:b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</a:b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И под ёлкой в Новый год</a:t>
            </a:r>
            <a:b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</a:b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Каждый что-нибудь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найдёт!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/>
            </a:r>
            <a:b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</a:b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Segoe Script" panose="020B0504020000000003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" y="44498"/>
            <a:ext cx="9145806" cy="54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610" y="4355294"/>
            <a:ext cx="1435611" cy="21305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" y="-9545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62" y="-27919"/>
            <a:ext cx="1296144" cy="973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87545" y="151677"/>
            <a:ext cx="37305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Висят на елке шарики, </a:t>
            </a:r>
            <a:b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</a:b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Волшебные фонарики, </a:t>
            </a:r>
            <a:b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</a:b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И бусы, и снежинки, </a:t>
            </a:r>
            <a:b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</a:b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И голубые льдинки</a:t>
            </a:r>
            <a:r>
              <a:rPr lang="ru-RU" dirty="0">
                <a:latin typeface="Segoe Script" panose="020B0504020000000003" pitchFamily="34" charset="0"/>
              </a:rPr>
              <a:t>.</a:t>
            </a:r>
            <a:br>
              <a:rPr lang="ru-RU" dirty="0">
                <a:latin typeface="Segoe Script" panose="020B0504020000000003" pitchFamily="34" charset="0"/>
              </a:rPr>
            </a:br>
            <a:r>
              <a:rPr lang="ru-RU" dirty="0">
                <a:latin typeface="Segoe Script" panose="020B0504020000000003" pitchFamily="34" charset="0"/>
              </a:rPr>
              <a:t> 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2102" y="17224"/>
            <a:ext cx="3631715" cy="32235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" y="3220113"/>
            <a:ext cx="1500143" cy="29969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93" y="4149080"/>
            <a:ext cx="1713266" cy="19483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59" y="1916831"/>
            <a:ext cx="1854943" cy="1710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33" y="1750461"/>
            <a:ext cx="1844415" cy="19090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94" y="4149080"/>
            <a:ext cx="1462914" cy="20546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47" y="1645952"/>
            <a:ext cx="1536596" cy="2013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68" y="664997"/>
            <a:ext cx="720753" cy="62591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63" y="4555299"/>
            <a:ext cx="720753" cy="6259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175" y="3429000"/>
            <a:ext cx="625846" cy="5434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36" y="5420572"/>
            <a:ext cx="576064" cy="5002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2" y="1750461"/>
            <a:ext cx="720753" cy="6259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80" y="1494552"/>
            <a:ext cx="467471" cy="40596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87" y="3429000"/>
            <a:ext cx="611462" cy="53100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4149080"/>
            <a:ext cx="720753" cy="6259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15" y="5909830"/>
            <a:ext cx="576401" cy="50055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40" y="771105"/>
            <a:ext cx="720753" cy="62591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" y="44498"/>
            <a:ext cx="9145806" cy="54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62" y="-27919"/>
            <a:ext cx="1296144" cy="9735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03083"/>
            <a:ext cx="1434967" cy="26900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68" y="4437112"/>
            <a:ext cx="2376264" cy="1960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43802"/>
            <a:ext cx="1896655" cy="19982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18" y="1603083"/>
            <a:ext cx="2143191" cy="26900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084" y="4481489"/>
            <a:ext cx="1334257" cy="20318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806" cy="540282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3" y="4958073"/>
            <a:ext cx="933450" cy="155257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2731" y="2842933"/>
            <a:ext cx="633136" cy="63223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7112" y="5447322"/>
            <a:ext cx="633136" cy="6322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272" y="3475165"/>
            <a:ext cx="633136" cy="63223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497" y="1211570"/>
            <a:ext cx="633136" cy="63223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9299" y="458855"/>
            <a:ext cx="633136" cy="63223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7300" y="1091087"/>
            <a:ext cx="633136" cy="63223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6138" y="3648347"/>
            <a:ext cx="633136" cy="63223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1251" y="179658"/>
            <a:ext cx="633136" cy="63223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7050" y="5529960"/>
            <a:ext cx="633136" cy="63223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15" y="5101206"/>
            <a:ext cx="633136" cy="6322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2341" y="4437112"/>
            <a:ext cx="633136" cy="63223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6231" y="342286"/>
            <a:ext cx="633136" cy="63223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3852"/>
            <a:ext cx="2781476" cy="133724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" y="44498"/>
            <a:ext cx="9145806" cy="5402824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787464" y="16857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В каждом доме много света</a:t>
            </a:r>
          </a:p>
          <a:p>
            <a:pPr algn="ctr"/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Наступает Новый год!</a:t>
            </a:r>
          </a:p>
          <a:p>
            <a:pPr algn="ctr"/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Белоснежная карета</a:t>
            </a:r>
          </a:p>
          <a:p>
            <a:pPr algn="ctr"/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Script" panose="020B0504020000000003" pitchFamily="34" charset="0"/>
              </a:rPr>
              <a:t>Дед Мороза привезет!</a:t>
            </a:r>
          </a:p>
        </p:txBody>
      </p:sp>
    </p:spTree>
    <p:extLst>
      <p:ext uri="{BB962C8B-B14F-4D97-AF65-F5344CB8AC3E}">
        <p14:creationId xmlns:p14="http://schemas.microsoft.com/office/powerpoint/2010/main" val="6788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126" y="4077073"/>
            <a:ext cx="2016812" cy="2521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82835"/>
            <a:ext cx="6552728" cy="4258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488" y="0"/>
            <a:ext cx="1296144" cy="9735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6" y="35301"/>
            <a:ext cx="9145806" cy="54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7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129</Words>
  <Application>Microsoft Office PowerPoint</Application>
  <PresentationFormat>Экран (4:3)</PresentationFormat>
  <Paragraphs>30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9</vt:i4>
      </vt:variant>
    </vt:vector>
  </HeadingPairs>
  <TitlesOfParts>
    <vt:vector size="22" baseType="lpstr">
      <vt:lpstr>AngsanaUPC</vt:lpstr>
      <vt:lpstr>Corbel</vt:lpstr>
      <vt:lpstr>Mistral</vt:lpstr>
      <vt:lpstr>Segoe Script</vt:lpstr>
      <vt:lpstr>Тема1</vt:lpstr>
      <vt:lpstr>1_Тема1</vt:lpstr>
      <vt:lpstr>2_Тема1</vt:lpstr>
      <vt:lpstr>3_Тема1</vt:lpstr>
      <vt:lpstr>4_Тема1</vt:lpstr>
      <vt:lpstr>5_Тема1</vt:lpstr>
      <vt:lpstr>6_Тема1</vt:lpstr>
      <vt:lpstr>7_Тема1</vt:lpstr>
      <vt:lpstr>8_Тема1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Andrey Trifonov</cp:lastModifiedBy>
  <cp:revision>29</cp:revision>
  <dcterms:created xsi:type="dcterms:W3CDTF">2015-01-02T17:35:23Z</dcterms:created>
  <dcterms:modified xsi:type="dcterms:W3CDTF">2015-01-06T11:47:51Z</dcterms:modified>
</cp:coreProperties>
</file>