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</p:sldMasterIdLst>
  <p:sldIdLst>
    <p:sldId id="258" r:id="rId11"/>
    <p:sldId id="257" r:id="rId12"/>
    <p:sldId id="259" r:id="rId13"/>
    <p:sldId id="260" r:id="rId14"/>
    <p:sldId id="261" r:id="rId15"/>
    <p:sldId id="262" r:id="rId16"/>
    <p:sldId id="263" r:id="rId17"/>
    <p:sldId id="264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19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7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01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73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18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41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3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46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3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1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96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22.03.2015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12.gif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jpg"/><Relationship Id="rId4" Type="http://schemas.openxmlformats.org/officeDocument/2006/relationships/image" Target="../media/image36.jpeg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34.png"/><Relationship Id="rId4" Type="http://schemas.openxmlformats.org/officeDocument/2006/relationships/image" Target="../media/image43.jpeg"/><Relationship Id="rId9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8.jpeg"/><Relationship Id="rId7" Type="http://schemas.openxmlformats.org/officeDocument/2006/relationships/image" Target="../media/image8.png"/><Relationship Id="rId12" Type="http://schemas.openxmlformats.org/officeDocument/2006/relationships/image" Target="../media/image5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jpeg"/><Relationship Id="rId11" Type="http://schemas.openxmlformats.org/officeDocument/2006/relationships/image" Target="../media/image54.gif"/><Relationship Id="rId5" Type="http://schemas.openxmlformats.org/officeDocument/2006/relationships/image" Target="../media/image50.jpeg"/><Relationship Id="rId10" Type="http://schemas.openxmlformats.org/officeDocument/2006/relationships/image" Target="../media/image53.gif"/><Relationship Id="rId4" Type="http://schemas.openxmlformats.org/officeDocument/2006/relationships/image" Target="../media/image49.jpeg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5.gif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jpeg"/><Relationship Id="rId10" Type="http://schemas.openxmlformats.org/officeDocument/2006/relationships/image" Target="../media/image62.gif"/><Relationship Id="rId4" Type="http://schemas.openxmlformats.org/officeDocument/2006/relationships/image" Target="../media/image57.jpeg"/><Relationship Id="rId9" Type="http://schemas.openxmlformats.org/officeDocument/2006/relationships/image" Target="../media/image6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5439" y="1580590"/>
            <a:ext cx="6264695" cy="4524315"/>
          </a:xfrm>
          <a:prstGeom prst="rect">
            <a:avLst/>
          </a:prstGeom>
          <a:ln w="762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Такие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русские народные праздники как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«Масленица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ежегодно проводятся в нашем детском саду и стали уже традиционными и любимыми для детей. Вот и в этом году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дети стали участниками проводов Масленицы. Всю неделю дети готовились к этому событию и ждали его с нетерпением. На занятиях они узнали, как раньше на Руси праздновали Масленицу, что означает и откуда берет начало этот обычай.</a:t>
            </a:r>
          </a:p>
          <a:p>
            <a:pPr algn="just"/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Традиционно на празднике мы провожали Зиму и встречали Весну. </a:t>
            </a:r>
            <a:endParaRPr lang="ru-RU" sz="1600" b="1" i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Зима не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хотела уступать место Весне, и тогда они решили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помериться силами. В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этом споре победила Весна и Зиме пришлось уйти. Все с радостью проводили ее и попрощались с ней до следующего года.</a:t>
            </a:r>
          </a:p>
          <a:p>
            <a:pPr algn="just"/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положено на празднике, дети от души веселились: водили хоровод вокруг Масленицы, пели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русские народные песни,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частушки, играли в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 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угощались блинами. </a:t>
            </a:r>
            <a:endParaRPr lang="ru-RU" sz="1600" b="1" i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заключение ребята 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удовольствием поедали вкусные и пышные </a:t>
            </a:r>
            <a:r>
              <a:rPr lang="ru-RU" sz="16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блины</a:t>
            </a:r>
            <a:r>
              <a:rPr lang="ru-RU" sz="16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301970"/>
            <a:ext cx="4951176" cy="1850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21" y="1916832"/>
            <a:ext cx="3135529" cy="4248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" y="-63572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66" y="2564904"/>
            <a:ext cx="5849667" cy="414907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частуш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5922423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1026" name="Picture 2" descr="D:\дети Лучики\IMG_65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461">
            <a:off x="288124" y="1068656"/>
            <a:ext cx="2718084" cy="203017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1028" name="Picture 4" descr="D:\дети Лучики\IMG_65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810">
            <a:off x="6177531" y="1006377"/>
            <a:ext cx="2637054" cy="1969652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1029" name="Picture 5" descr="D:\дети Лучики\IMG_65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73" y="518777"/>
            <a:ext cx="2643852" cy="1974729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131" flipH="1">
            <a:off x="7281165" y="2781507"/>
            <a:ext cx="1662512" cy="17434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893">
            <a:off x="270773" y="3088212"/>
            <a:ext cx="1654368" cy="1654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1" y="4797152"/>
            <a:ext cx="1551011" cy="13145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13" y="5265134"/>
            <a:ext cx="1551011" cy="1314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818">
            <a:off x="70859" y="-68921"/>
            <a:ext cx="1619672" cy="16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610"/>
    </mc:Choice>
    <mc:Fallback xmlns="">
      <p:transition advClick="0" advTm="2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2050" name="Picture 2" descr="D:\дети Лучики\IMG_6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1472"/>
            <a:ext cx="3290734" cy="245789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ети Лучики\IMG_6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1" y="3827206"/>
            <a:ext cx="3290918" cy="2458031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2052" name="Picture 4" descr="D:\дети Лучики\IMG_6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1134603"/>
            <a:ext cx="3331247" cy="248815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ети Лучики\IMG_65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7269"/>
            <a:ext cx="3319034" cy="2479031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49" y="4735333"/>
            <a:ext cx="956055" cy="152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91" y="4666532"/>
            <a:ext cx="985121" cy="152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6995"/>
            <a:ext cx="4392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Масленицей ласковой поздравляем вас,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Пирогам повластвовать наступает час.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блинов не сладятся проводы зимы,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песне, к шутке, к радости приглашаем мы</a:t>
            </a:r>
            <a:r>
              <a:rPr lang="ru-RU" b="1" i="1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14" y="1916831"/>
            <a:ext cx="1229449" cy="14464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" y="12434"/>
            <a:ext cx="1642317" cy="10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074" name="Picture 2" descr="D:\дети Лучики\IMG_6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6" y="1340768"/>
            <a:ext cx="3083977" cy="230346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ети Лучики\IMG_6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024336" cy="2258918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ети Лучики\IMG_6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43246"/>
            <a:ext cx="3038407" cy="2269427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ети Лучики\IMG_65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22" y="3957867"/>
            <a:ext cx="3051510" cy="227921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8" y="4568336"/>
            <a:ext cx="1120899" cy="17698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3" y="1822353"/>
            <a:ext cx="2116366" cy="1808248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9677" y="145737"/>
            <a:ext cx="36724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42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42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Масленица!</a:t>
            </a:r>
          </a:p>
          <a:p>
            <a:pPr marL="0" marR="0" lvl="0" indent="142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Дай нам маслица!</a:t>
            </a:r>
          </a:p>
          <a:p>
            <a:pPr marL="0" marR="0" lvl="0" indent="142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блинков себе горячих напечём —</a:t>
            </a:r>
          </a:p>
          <a:p>
            <a:pPr marL="0" marR="0" lvl="0" indent="142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 метели и морозы нипочём!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9" y="77338"/>
            <a:ext cx="1822847" cy="1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4098" name="Picture 2" descr="D:\дети Лучики\IMG_6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7" y="1423810"/>
            <a:ext cx="3024336" cy="2258917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ети Лучики\IMG_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423810"/>
            <a:ext cx="3024335" cy="2258917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ети Лучики\IMG_65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69" y="4029616"/>
            <a:ext cx="3168352" cy="2366485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ети Лучики\IMG_6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93" y="4029615"/>
            <a:ext cx="3168351" cy="2366485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80" y="1565311"/>
            <a:ext cx="1980071" cy="18578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98" y="5257063"/>
            <a:ext cx="1511829" cy="11338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160" y="5219289"/>
            <a:ext cx="1362882" cy="1133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12847" y="-34472"/>
            <a:ext cx="2873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души вас поздравляем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сердечно приглашаем: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заботы бросьте,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в гости,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к нашему крыльцу</a:t>
            </a:r>
            <a:b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на Масленицу.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95"/>
            <a:ext cx="1981719" cy="13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5122" name="Picture 2" descr="D:\дети Лучики\IMG_6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9154"/>
            <a:ext cx="2872249" cy="2145322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ети Лучики\IMG_6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22017"/>
            <a:ext cx="2956283" cy="2208089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ети Лучики\IMG_65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52748"/>
            <a:ext cx="2872250" cy="2145323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дети Лучики\IMG_65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11" y="4031384"/>
            <a:ext cx="2882956" cy="2153319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33" y="1052736"/>
            <a:ext cx="3365733" cy="3430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651" y="5517232"/>
            <a:ext cx="1638123" cy="12541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18" y="5545950"/>
            <a:ext cx="1493217" cy="11821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3903"/>
            <a:ext cx="1822847" cy="1214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89133" y="116548"/>
            <a:ext cx="35746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Шумно, празднично, с весельем</a:t>
            </a:r>
          </a:p>
          <a:p>
            <a:pPr algn="ct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Встретим девицу-весну</a:t>
            </a:r>
          </a:p>
          <a:p>
            <a:pPr algn="ct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проводим мы с почтеньем</a:t>
            </a:r>
          </a:p>
          <a:p>
            <a:pPr algn="ct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Нашу зимушку-зиму.</a:t>
            </a:r>
          </a:p>
        </p:txBody>
      </p:sp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6146" name="Picture 2" descr="D:\дети Лучики\IMG_6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84" y="1380534"/>
            <a:ext cx="3024337" cy="2258918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ети Лучики\IMG_6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131840" cy="2339215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ети Лучики\IMG_6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30" y="4052842"/>
            <a:ext cx="3131840" cy="233921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дети Лучики\IMG_6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81" y="3998963"/>
            <a:ext cx="3131840" cy="2339214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9" y="5624251"/>
            <a:ext cx="939716" cy="10159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13067" y="0"/>
            <a:ext cx="3820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Прокатись на тройке с бубенцами! </a:t>
            </a:r>
            <a:b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лошадки словно на подбор. </a:t>
            </a:r>
            <a:b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Раскраснелись щеки, </a:t>
            </a:r>
            <a:b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Разыгрались в жилах </a:t>
            </a:r>
            <a:b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Удаль молодецкая, задор.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1" y="-7747"/>
            <a:ext cx="1981719" cy="1319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022978"/>
            <a:ext cx="1491320" cy="1835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24" y="2430959"/>
            <a:ext cx="3539751" cy="2416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69">
            <a:off x="552107" y="2925926"/>
            <a:ext cx="916822" cy="11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170" name="Picture 2" descr="D:\дети Лучики\IMG_6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7" y="1268757"/>
            <a:ext cx="2691892" cy="2010611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ети Лучики\IMG_6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98" y="1138183"/>
            <a:ext cx="2866709" cy="2141183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дети Лучики\IMG_6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4" y="3439619"/>
            <a:ext cx="2740259" cy="2046737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дети Лучики\IMG_6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73" y="3463641"/>
            <a:ext cx="2894715" cy="2162102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дети Лучики\IMG_66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61" y="4602375"/>
            <a:ext cx="2740259" cy="2046737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86" y="5409613"/>
            <a:ext cx="968890" cy="1208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79" y="1212564"/>
            <a:ext cx="3079219" cy="2016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1" y="5472533"/>
            <a:ext cx="1172906" cy="124093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98008" y="68829"/>
            <a:ext cx="33109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14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143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Масляной неделе</a:t>
            </a:r>
          </a:p>
          <a:p>
            <a:pPr marL="0" marR="0" lvl="0" indent="2143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блиночков захотели!</a:t>
            </a:r>
          </a:p>
          <a:p>
            <a:pPr marL="0" marR="0" lvl="0" indent="2143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Ой, блины, блины, блины,</a:t>
            </a:r>
          </a:p>
          <a:p>
            <a:pPr marL="0" marR="0" lvl="0" indent="2143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Вы, блиночки мои!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4" y="7215"/>
            <a:ext cx="1709958" cy="1138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25" y="3129943"/>
            <a:ext cx="1010049" cy="1010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62" y="3634968"/>
            <a:ext cx="1010049" cy="10100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5" y="3220722"/>
            <a:ext cx="1010049" cy="10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85" y="6995"/>
            <a:ext cx="1296144" cy="973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4" y="764704"/>
            <a:ext cx="6118172" cy="4802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58" y="4375541"/>
            <a:ext cx="2790056" cy="2383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" y="4463165"/>
            <a:ext cx="2376263" cy="2134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552" y="-207588"/>
            <a:ext cx="279994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229</Words>
  <Application>Microsoft Office PowerPoint</Application>
  <PresentationFormat>Экран (4:3)</PresentationFormat>
  <Paragraphs>20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9</vt:i4>
      </vt:variant>
    </vt:vector>
  </HeadingPairs>
  <TitlesOfParts>
    <vt:vector size="21" baseType="lpstr">
      <vt:lpstr>Corbel</vt:lpstr>
      <vt:lpstr>Times New Roman</vt:lpstr>
      <vt:lpstr>Тема1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9_Тема1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Andrey Trifonov</cp:lastModifiedBy>
  <cp:revision>32</cp:revision>
  <dcterms:created xsi:type="dcterms:W3CDTF">2015-03-18T20:54:30Z</dcterms:created>
  <dcterms:modified xsi:type="dcterms:W3CDTF">2015-03-22T09:07:34Z</dcterms:modified>
</cp:coreProperties>
</file>