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</p:sldMasterIdLst>
  <p:sldIdLst>
    <p:sldId id="257" r:id="rId8"/>
    <p:sldId id="258" r:id="rId9"/>
    <p:sldId id="260" r:id="rId10"/>
    <p:sldId id="261" r:id="rId11"/>
    <p:sldId id="262" r:id="rId12"/>
    <p:sldId id="263" r:id="rId13"/>
    <p:sldId id="25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5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5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70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8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62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2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2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5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69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70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1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62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2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2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50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70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8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73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62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2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2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50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70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8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1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62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2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28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50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70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8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1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62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2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22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50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70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7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2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7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6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jpeg"/><Relationship Id="rId12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jpe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8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14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jpeg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14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1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10" Type="http://schemas.openxmlformats.org/officeDocument/2006/relationships/image" Target="../media/image50.jpeg"/><Relationship Id="rId4" Type="http://schemas.openxmlformats.org/officeDocument/2006/relationships/image" Target="../media/image8.pn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openxmlformats.org/officeDocument/2006/relationships/image" Target="../media/image61.jpeg"/><Relationship Id="rId12" Type="http://schemas.openxmlformats.org/officeDocument/2006/relationships/image" Target="../media/image66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8.png"/><Relationship Id="rId10" Type="http://schemas.openxmlformats.org/officeDocument/2006/relationships/image" Target="../media/image64.png"/><Relationship Id="rId4" Type="http://schemas.openxmlformats.org/officeDocument/2006/relationships/image" Target="../media/image14.png"/><Relationship Id="rId9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10.png"/><Relationship Id="rId7" Type="http://schemas.openxmlformats.org/officeDocument/2006/relationships/image" Target="../media/image70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gif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7633" y="22818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22029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553">
            <a:off x="1009543" y="972633"/>
            <a:ext cx="7619048" cy="5866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777">
            <a:off x="4713057" y="185681"/>
            <a:ext cx="2628803" cy="26288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936752">
            <a:off x="1360824" y="1767090"/>
            <a:ext cx="32028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мама</a:t>
            </a:r>
          </a:p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Обойди весь мир вокруг,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знай заранее: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найдешь теплее рук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нежнее маминых.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найдешь на свете глаз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Ласковей и строже.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каждому из нас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людей дороже.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 путей, дорог вокруг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Обойди по свету: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– самый лучший друг, 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мамы – нету!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05" y="2060848"/>
            <a:ext cx="658285" cy="6582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10" y="1461445"/>
            <a:ext cx="658285" cy="6582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8627"/>
            <a:ext cx="658285" cy="6582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42" y="1968926"/>
            <a:ext cx="658285" cy="6582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8" y="2513280"/>
            <a:ext cx="658285" cy="6582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3" y="2627211"/>
            <a:ext cx="658285" cy="6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07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8434"/>
            <a:ext cx="2437452" cy="182056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86" y="1538665"/>
            <a:ext cx="2509462" cy="187435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2" y="4272097"/>
            <a:ext cx="2506593" cy="187220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55" y="4221088"/>
            <a:ext cx="2506593" cy="187220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Федя март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9476" y="2965725"/>
            <a:ext cx="3096343" cy="17416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88969"/>
            <a:ext cx="1094750" cy="13861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99792" y="188640"/>
            <a:ext cx="4059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какой нарядный д</a:t>
            </a:r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— </a:t>
            </a:r>
            <a:endParaRPr lang="ru-RU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 праздник у</a:t>
            </a:r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</a:t>
            </a:r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/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для мамы </a:t>
            </a:r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песню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запоем, </a:t>
            </a:r>
            <a:endParaRPr lang="ru-RU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мамы </a:t>
            </a:r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пляску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заведём</a:t>
            </a:r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22029"/>
            <a:ext cx="1296144" cy="9735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07" y="5909548"/>
            <a:ext cx="658285" cy="6582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06" y="4884165"/>
            <a:ext cx="648072" cy="6480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08" y="5939803"/>
            <a:ext cx="658285" cy="6582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8" y="3507428"/>
            <a:ext cx="658285" cy="6582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3380265"/>
            <a:ext cx="658285" cy="6582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20" y="459661"/>
            <a:ext cx="658285" cy="65828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78" y="188640"/>
            <a:ext cx="658285" cy="6582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7070" y="3779288"/>
            <a:ext cx="1105869" cy="37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49" y="3681225"/>
            <a:ext cx="6338144" cy="7538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" y="22029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22029"/>
            <a:ext cx="1296144" cy="973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171"/>
            <a:ext cx="2031476" cy="22768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46" y="1557397"/>
            <a:ext cx="2247970" cy="213164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64" y="1754326"/>
            <a:ext cx="2836666" cy="21187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0471" y="4293887"/>
            <a:ext cx="2143057" cy="20709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0518"/>
            <a:ext cx="2701328" cy="201765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39" y="4284008"/>
            <a:ext cx="2736984" cy="204429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311859" y="0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Милую мамочку</a:t>
            </a:r>
          </a:p>
          <a:p>
            <a:pPr algn="ctr"/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мы поздравим.</a:t>
            </a:r>
          </a:p>
          <a:p>
            <a:pPr algn="ctr"/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песне своей для нее</a:t>
            </a:r>
          </a:p>
          <a:p>
            <a:pPr algn="ctr"/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Скажем, что очень,</a:t>
            </a:r>
          </a:p>
          <a:p>
            <a:pPr algn="ctr"/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Скажем, что очень,</a:t>
            </a:r>
          </a:p>
          <a:p>
            <a:pPr algn="ctr"/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мы любим ее.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5" y="3689043"/>
            <a:ext cx="305231" cy="2953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51908"/>
            <a:ext cx="463825" cy="4330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56" y="188640"/>
            <a:ext cx="1576949" cy="12736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8" y="4027051"/>
            <a:ext cx="432048" cy="4034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28" y="4047757"/>
            <a:ext cx="420627" cy="3927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58" y="3873070"/>
            <a:ext cx="458063" cy="4431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58" y="877163"/>
            <a:ext cx="1355034" cy="9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" y="6327401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" y="-1767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22029"/>
            <a:ext cx="1296144" cy="973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" y="1484784"/>
            <a:ext cx="3058127" cy="20162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05744"/>
            <a:ext cx="2915816" cy="205822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1" y="4186401"/>
            <a:ext cx="3583349" cy="20117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28062"/>
            <a:ext cx="3528392" cy="201175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38" y="2192428"/>
            <a:ext cx="2438405" cy="13685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43" y="400175"/>
            <a:ext cx="1355034" cy="9027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886781"/>
            <a:ext cx="1355034" cy="90279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19772" y="118415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выразить заветное словами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Любимой, самой лучшей - моей маме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к ней прижмусь и крепко обниму -</a:t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поймет, как я ее </a:t>
            </a:r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люблю...</a:t>
            </a:r>
            <a:b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50" y="1992952"/>
            <a:ext cx="463825" cy="4330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48" y="2059799"/>
            <a:ext cx="463825" cy="4330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9" y="1584752"/>
            <a:ext cx="616842" cy="5759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563927" y="4797594"/>
            <a:ext cx="1920412" cy="1343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057724"/>
            <a:ext cx="1355034" cy="9027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4289" y="4991435"/>
            <a:ext cx="1920412" cy="124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00" y="4186401"/>
            <a:ext cx="1355034" cy="9027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26" y="688797"/>
            <a:ext cx="658285" cy="65828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17" y="720479"/>
            <a:ext cx="658285" cy="6582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71032"/>
            <a:ext cx="658285" cy="6582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13" y="62194"/>
            <a:ext cx="658285" cy="6582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42" y="376931"/>
            <a:ext cx="1355034" cy="9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63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22029"/>
            <a:ext cx="1296144" cy="973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5" y="1628800"/>
            <a:ext cx="2600759" cy="18817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87" y="1645947"/>
            <a:ext cx="2574953" cy="18459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92" y="1614696"/>
            <a:ext cx="2574953" cy="18772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5" y="4294405"/>
            <a:ext cx="2636057" cy="185999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87" y="4294405"/>
            <a:ext cx="2646961" cy="189894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92" y="4221088"/>
            <a:ext cx="2783036" cy="19722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40" y="-113836"/>
            <a:ext cx="1674670" cy="1715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704" y="-173511"/>
            <a:ext cx="1522368" cy="1715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94" y="6179855"/>
            <a:ext cx="554454" cy="4784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113" y="6193345"/>
            <a:ext cx="449355" cy="4514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951">
            <a:off x="2330433" y="3134620"/>
            <a:ext cx="1415417" cy="12303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785" flipH="1">
            <a:off x="5467218" y="3134621"/>
            <a:ext cx="1439147" cy="12303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7" y="3510574"/>
            <a:ext cx="554454" cy="4784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9643" y="999338"/>
            <a:ext cx="486749" cy="4784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" y="1083892"/>
            <a:ext cx="554454" cy="4784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7066" y="3491921"/>
            <a:ext cx="507242" cy="47841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825387" y="38453"/>
            <a:ext cx="3703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марта – сладкий праздник,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Душевной радости свирель,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так легко и так прекрасно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Международный Женский День!</a:t>
            </a:r>
            <a:endParaRPr 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1" y="-71072"/>
            <a:ext cx="2522562" cy="25225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9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22029"/>
            <a:ext cx="1296144" cy="973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1" y="2301058"/>
            <a:ext cx="2011947" cy="26825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30" y="2301059"/>
            <a:ext cx="2011947" cy="26825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5" y="3935563"/>
            <a:ext cx="1800200" cy="240026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56" y="1603198"/>
            <a:ext cx="2759947" cy="206996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612">
            <a:off x="681233" y="5269732"/>
            <a:ext cx="1980421" cy="1257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9523" flipH="1">
            <a:off x="6646779" y="613567"/>
            <a:ext cx="1868989" cy="11532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65" y="5032171"/>
            <a:ext cx="1665818" cy="17330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98" y="3642357"/>
            <a:ext cx="1685650" cy="9734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63" y="1603198"/>
            <a:ext cx="1685650" cy="973463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462398" y="112793"/>
            <a:ext cx="4633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этот праздник много есть стихов,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поздравлять с ним, право, не устану.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голоса детей, сливаясь в хор,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Поздравят вас, родные наши мамы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203619"/>
            <a:ext cx="6048672" cy="27430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22029"/>
            <a:ext cx="1296144" cy="973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98315"/>
            <a:ext cx="3888432" cy="3388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7920880" cy="43248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23490" cy="4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75</Words>
  <Application>Microsoft Office PowerPoint</Application>
  <PresentationFormat>Экран (4:3)</PresentationFormat>
  <Paragraphs>15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Тема1</vt:lpstr>
      <vt:lpstr>1_Тема1</vt:lpstr>
      <vt:lpstr>2_Тема1</vt:lpstr>
      <vt:lpstr>3_Тема1</vt:lpstr>
      <vt:lpstr>4_Тема1</vt:lpstr>
      <vt:lpstr>5_Тема1</vt:lpstr>
      <vt:lpstr>6_Тема1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22</cp:revision>
  <dcterms:created xsi:type="dcterms:W3CDTF">2015-03-12T18:20:40Z</dcterms:created>
  <dcterms:modified xsi:type="dcterms:W3CDTF">2015-03-13T21:23:04Z</dcterms:modified>
</cp:coreProperties>
</file>