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DA2DB7-51A7-41B5-A100-F2AA5B304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F79353-3E9A-4AB1-A0C1-34C5959B3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767C35-987D-40C1-8A1E-ED06D837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2142C1-4F0D-4FD9-9543-1B4D0FF2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E73AAE-E0ED-4B75-BD63-C9C031B3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6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50D01-C63B-47B8-A6FE-96AD6A7A0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31C0D4-E640-4A70-ADE2-6C9B87067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840E8-F941-400F-82C4-CB407DC33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E1B1A0-C698-4C57-B500-B45BB1FAA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86C4A5-8882-4596-A84B-29FE7A12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77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55E23B-4D8A-476B-BEF4-211F11F18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5F9668-7B3D-41AB-AAC1-C0D7370A9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5720C8-BAB0-4670-B737-DED61766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FFD621-1059-4E36-835B-F26A64D7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5927D0-8DD9-4AE2-99AF-D9F4482F8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85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7A3AB-5D6B-4F39-AE2F-1FB9FBCF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74EDDD-ED4D-4F6E-8FE6-93CCC75E9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9DA81D-C530-4B9E-AB66-9E8DB7C7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FF939F-BE90-422C-9C2E-0CA64230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DF3EAD-81D5-4966-A803-8CF1FCFE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2FB25-6D57-4155-AC9C-998E79710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1AFCE4-2ED3-4EA2-A78F-ED9300BEE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0C6FF3-AE53-444E-B55D-06BA71BE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3AB69B-1813-4FE9-8AE2-770B2B80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F3BDC-4097-414F-9FBC-F65DD3AA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5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5946A-4F9D-4F5F-A39A-7C2B612E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CFD3E0-6662-440D-9E41-DF730D3B5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E72E20-05A8-445E-9E01-E38484595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EA521F-619D-4668-B97D-4DA5690EE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51643-7504-4293-A3B6-8A4E74C3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DF2FF7-2C06-40D3-B619-AF99731F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2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435C4-5569-4F99-BA33-3103DA528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EABF65-9E59-454B-973B-9B7460FE1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0CD2E0-CACC-4042-85E8-8C988A400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448E0C-D451-41E7-BE39-669D77224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6D575D-A403-4721-9FFB-B9C96FCD3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B1A6B6B-66F4-4D22-AFB0-9589F669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BA632B0-E377-4528-8A83-EEB0A9F01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80118B0-E6A6-4B0E-A263-572FA712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BD96A-E293-456D-ACDB-7D90CE47F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1C0381-714B-4DB0-98FE-C3B791B0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DEF12E-FA11-44B7-AF3F-56EAB2C6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FF74F7-FE89-4924-BD9C-CEDC3673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22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2A4DEB-5C5E-4742-8CA0-0B116CD8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F27393C-822F-4275-8A43-499A8093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B20EBC-3B1F-4285-AFD9-FDD7F831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34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8C781-AA21-4B77-9FA7-80228C27E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AB0DBF-83D8-477C-B831-1B0347A2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91BE94-AF0A-4846-987E-48392BCBB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497A54-760A-43AD-9658-E122FF23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EADABC-AFFC-4E5E-BE69-02772AAA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75FBEB-AE61-4176-AD7B-BFDB662F4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4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6A966-9861-4B85-8406-41B4C0A7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6E36DE4-9DFB-4AA1-8A01-46BFDC848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7F10CE-55E2-43DA-AFB8-ED1F42C13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B6A65B-F87A-4706-B5A2-634FEE57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459612-BDDF-49BB-A8E4-6FCD6410B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C9B677-6339-4123-AD8A-0C498006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04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68AB9C-49E0-40AD-82C6-6621D6A3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899085-D690-4DAB-A61B-60C7D9884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AEAAA5-9472-4D9A-9DC1-F4A4BCE19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837D-950E-40F6-AE9C-8D61123528AD}" type="datetimeFigureOut">
              <a:rPr lang="ru-RU" smtClean="0"/>
              <a:t>26.09.2019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464771-9C46-45AF-B7D8-7C92DC6BB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A8EDE2-B8CD-438E-9FF5-9D464E3AB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0AC26-9A15-43EA-849B-973744C11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46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J1MempAX1M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555OSWi5yE?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Wlvy8LAm5Y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JNTEYzI4vf0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Мультимедиа в Интернете 2" title="￐ﾡ ￐ﾔ￐ﾝ￐ﾕ￐ﾜ ￐ﾒ￐ﾞ￐ﾡ￐ﾟ￐ﾘ￐ﾢ￐ﾐ￐ﾢ￐ﾕ￐ﾛ￐ﾯ ￐ﾸ ￐ﾔ￐ﾞ￐ﾨ￐ﾚ￐ﾞ￐ﾛ￐ﾬ￐ﾝ￐ﾞ￐ﾓ￐ﾞ ￐ﾠ￐ﾐ￐ﾑ￐ﾞ￐ﾢ￐ﾝ￐ﾘ￐ﾚ￐ﾐ! ￐ﾡ ￐﾿￑ﾀ￐ﾰ￐ﾷ￐ﾴ￐ﾽ￐ﾸ￐ﾺ￐ﾾ￐ﾼ!">
            <a:hlinkClick r:id="" action="ppaction://media"/>
            <a:extLst>
              <a:ext uri="{FF2B5EF4-FFF2-40B4-BE49-F238E27FC236}">
                <a16:creationId xmlns:a16="http://schemas.microsoft.com/office/drawing/2014/main" id="{0999E3FE-0825-4D8B-99B4-E65A191330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A4A3ABD-2D80-40B5-BD35-5CDA35CB48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2" name="Мультимедиа в Интернете 1" title="￐ﾡ ￐ﾔ￐ﾝ￐ﾕ￐ﾜ ￐ﾒ￐ﾞ￐ﾡ￐ﾟ￐ﾘ￐ﾢ￐ﾐ￐ﾢ￐ﾕ￐ﾛ￐ﾯ!!! ￐ﾛ￑ﾃ￑ﾇ￑ﾈ￐ﾵ￐ﾵ ￐ﾲ￐ﾸ￐ﾴ￐ﾵ￐ﾾ ￐﾿￐ﾾ￐ﾷ￐ﾴ￑ﾀ￐ﾰ￐ﾲ￐ﾻ￐ﾵ￐ﾽ￐ﾸ￐ﾵ ￐ﾡ ￐ﾔ￐ﾽ￐ﾵ￐ﾼ ￐ﾔ￐ﾾ￑ﾈ￐ﾺ￐ﾾ￐ﾻ￑ﾌ￐ﾽ￐ﾾ￐ﾳ￐ﾾ ￐ﾠ￐ﾰ￐ﾱ￐ﾾ￑ﾂ￐ﾽ￐ﾸ￐ﾺ￐ﾰ! 27 ￑ﾁ￐ﾵ￐ﾽ￑ﾂ￑ﾏ￐ﾱ￑ﾀ￑ﾏ.">
            <a:hlinkClick r:id="" action="ppaction://media"/>
            <a:extLst>
              <a:ext uri="{FF2B5EF4-FFF2-40B4-BE49-F238E27FC236}">
                <a16:creationId xmlns:a16="http://schemas.microsoft.com/office/drawing/2014/main" id="{B8C10B43-1673-45E6-A311-C98AFB46BD1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7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2000"/>
    </mc:Choice>
    <mc:Fallback xmlns="">
      <p:transition spd="slow" advClick="0" advTm="6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ультимедиа в Интернете 1" title="￐ﾴ￐ﾵ￐ﾽ￑ﾌ ￐ﾲ￐ﾾ￑ﾁ￐﾿￐ﾸ￑ﾂ￐ﾰ￑ﾂ￐ﾵ￐ﾻ￑ﾏ ￐ﾾ￑ﾀ￐ﾸ￐ﾳ￐ﾸ￐ﾽ￐ﾰ￐ﾻ￑ﾌ￐ﾽ￐ﾰ￑ﾏ ￐﾿￐ﾵ￑ﾁ￐ﾽ￑ﾏ ￑ﾁ ￐ﾴ￐ﾽ￐ﾵ￐ﾼ ￐ﾲ￐ﾾ￑ﾁ￐﾿￐ﾸ￑ﾂ￐ﾰ￑ﾂ￐ﾵ￐ﾻ￑ﾏ ￐﾿￐ﾾ￐ﾷ￐ﾴ￑ﾀ￐ﾰ￐ﾲ￐ﾻ￐ﾵ￐ﾽ￐ﾸ￐ﾵ ￐ﾲ￐ﾾ￑ﾁ￐﾿￐ﾸ￑ﾂ￐ﾰ￑ﾂ￐ﾵ￐ﾻ￑ﾎ">
            <a:hlinkClick r:id="" action="ppaction://media"/>
            <a:extLst>
              <a:ext uri="{FF2B5EF4-FFF2-40B4-BE49-F238E27FC236}">
                <a16:creationId xmlns:a16="http://schemas.microsoft.com/office/drawing/2014/main" id="{7E05E1B4-73AE-4D07-B005-8778745CA9C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9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9000"/>
    </mc:Choice>
    <mc:Fallback>
      <p:transition spd="slow" advClick="0" advTm="4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ультимедиа в Интернете 1" title="￐ﾟ￐ﾾ￐ﾷ￐ﾴ￑ﾀ￐ﾰ￐ﾲ￐ﾻ￐ﾵ￐ﾽ￐ﾸ￐ﾵ ￐ﾡ ￐ﾔ￐ﾽ￑ﾑ￐ﾼ ￐ﾴ￐ﾾ￑ﾈ￐ﾺ￐ﾾ￐ﾻ￑ﾌ￐ﾽ￐ﾾ￐ﾳ￐ﾾ ￑ﾀ￐ﾰ￐ﾱ￐ﾾ￑ﾂ￐ﾽ￐ﾸ￐ﾺ￐ﾰ. ￐ﾡ ￐ﾔ￐ﾽ￐ﾵ￐ﾼ ￐ﾒ￐ﾾ￑ﾁ￐﾿￐ﾸ￑ﾂ￐ﾰ￑ﾂ￐ﾵ￐ﾻ￑ﾏ.">
            <a:hlinkClick r:id="" action="ppaction://media"/>
            <a:extLst>
              <a:ext uri="{FF2B5EF4-FFF2-40B4-BE49-F238E27FC236}">
                <a16:creationId xmlns:a16="http://schemas.microsoft.com/office/drawing/2014/main" id="{A59274D9-CECC-458A-9767-25A3E0F0743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9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0"/>
    </mc:Choice>
    <mc:Fallback>
      <p:transition spd="slow" advClick="0" advTm="1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Широкоэкранный</PresentationFormat>
  <Paragraphs>0</Paragraphs>
  <Slides>4</Slides>
  <Notes>0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Trifonova Anna</dc:creator>
  <cp:lastModifiedBy>Trifonova Anna</cp:lastModifiedBy>
  <cp:revision>10</cp:revision>
  <dcterms:created xsi:type="dcterms:W3CDTF">2019-09-26T14:22:16Z</dcterms:created>
  <dcterms:modified xsi:type="dcterms:W3CDTF">2019-09-26T16:24:24Z</dcterms:modified>
</cp:coreProperties>
</file>