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258" r:id="rId3"/>
    <p:sldId id="260" r:id="rId4"/>
    <p:sldId id="262" r:id="rId5"/>
    <p:sldId id="261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028"/>
    <a:srgbClr val="9AA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9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9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08.10.2017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5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11" Type="http://schemas.openxmlformats.org/officeDocument/2006/relationships/image" Target="../media/image1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12" Type="http://schemas.openxmlformats.org/officeDocument/2006/relationships/image" Target="../media/image32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8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8.png"/><Relationship Id="rId10" Type="http://schemas.openxmlformats.org/officeDocument/2006/relationships/image" Target="../media/image39.jpeg"/><Relationship Id="rId4" Type="http://schemas.openxmlformats.org/officeDocument/2006/relationships/image" Target="../media/image13.pn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0" Type="http://schemas.openxmlformats.org/officeDocument/2006/relationships/image" Target="../media/image47.jpeg"/><Relationship Id="rId4" Type="http://schemas.openxmlformats.org/officeDocument/2006/relationships/image" Target="../media/image13.pn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9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8.png"/><Relationship Id="rId10" Type="http://schemas.openxmlformats.org/officeDocument/2006/relationships/image" Target="../media/image55.jpeg"/><Relationship Id="rId4" Type="http://schemas.openxmlformats.org/officeDocument/2006/relationships/image" Target="../media/image13.pn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9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8.png"/><Relationship Id="rId10" Type="http://schemas.openxmlformats.org/officeDocument/2006/relationships/image" Target="../media/image65.jpeg"/><Relationship Id="rId4" Type="http://schemas.openxmlformats.org/officeDocument/2006/relationships/image" Target="../media/image13.png"/><Relationship Id="rId9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gif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30" y="252685"/>
            <a:ext cx="7785085" cy="63526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75" y="-849"/>
            <a:ext cx="1296144" cy="973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27" y="11126"/>
            <a:ext cx="1282080" cy="9530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0" y="0"/>
            <a:ext cx="1220730" cy="13484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636188" y="1798031"/>
            <a:ext cx="105837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Социальная акция</a:t>
            </a:r>
          </a:p>
          <a:p>
            <a:pPr algn="ctr"/>
            <a:r>
              <a:rPr lang="ru-RU" sz="4000" b="1" cap="all" spc="0" dirty="0" smtClean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 дню пожилого человека</a:t>
            </a:r>
          </a:p>
          <a:p>
            <a:pPr algn="ctr"/>
            <a:r>
              <a:rPr lang="ru-RU" sz="4000" b="1" cap="all" dirty="0" smtClean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«мы рядом»</a:t>
            </a:r>
            <a:endParaRPr lang="ru-RU" sz="4000" b="1" cap="all" spc="0" dirty="0">
              <a:ln/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8" name="Детские - Вот какая осень к нам пришла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3247" y="5728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31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63" y="2525"/>
            <a:ext cx="1455631" cy="10933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4164" y="22653"/>
            <a:ext cx="648072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en-US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 Neue"/>
              </a:rPr>
              <a:t>         </a:t>
            </a:r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 Neue"/>
              </a:rPr>
              <a:t>1 </a:t>
            </a:r>
            <a:r>
              <a:rPr lang="ru-RU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 Neue"/>
              </a:rPr>
              <a:t>октября отмечается Международный День пожилых людей. Возможно, он отмечается в октябре потому, что осень года отождествляется с осенью жизни. В золотую осеннюю пору мы чествуем тех, кто все свои силы и знания посвятил своему народу, кто отдал здоровье и молодость молодому поколению</a:t>
            </a:r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 Neue"/>
              </a:rPr>
              <a:t>. Не </a:t>
            </a:r>
            <a:r>
              <a:rPr lang="ru-RU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 Neue"/>
              </a:rPr>
              <a:t>зря второе название этого дня – день добра и уважения. 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2" name="Picture 4" descr="http://amma.org.ua/static/img/0000/0001/3393/13393453.9ynqs93ltz.W66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85182"/>
            <a:ext cx="5201673" cy="45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342344"/>
            <a:ext cx="2880320" cy="21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63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69" y="0"/>
            <a:ext cx="1455631" cy="10933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2" y="1268760"/>
            <a:ext cx="2997078" cy="2247808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19" y="1268760"/>
            <a:ext cx="2997077" cy="2247808"/>
          </a:xfrm>
          <a:prstGeom prst="rect">
            <a:avLst/>
          </a:prstGeom>
          <a:ln w="38100" cap="sq">
            <a:solidFill>
              <a:srgbClr val="ECD02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10994" r="32010"/>
          <a:stretch/>
        </p:blipFill>
        <p:spPr>
          <a:xfrm>
            <a:off x="6494010" y="3812253"/>
            <a:ext cx="2110438" cy="2486189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6" r="21450"/>
          <a:stretch/>
        </p:blipFill>
        <p:spPr>
          <a:xfrm>
            <a:off x="421617" y="3839489"/>
            <a:ext cx="2749942" cy="2462254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1" t="30110" r="21167" b="-1"/>
          <a:stretch/>
        </p:blipFill>
        <p:spPr>
          <a:xfrm>
            <a:off x="3805172" y="2392664"/>
            <a:ext cx="2016068" cy="4095700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300136"/>
            <a:ext cx="2910578" cy="2952328"/>
          </a:xfrm>
          <a:prstGeom prst="rect">
            <a:avLst/>
          </a:prstGeom>
        </p:spPr>
      </p:pic>
      <p:pic>
        <p:nvPicPr>
          <p:cNvPr id="3078" name="Picture 6" descr="http://www.playcast.ru/uploads/2016/05/28/18807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6557">
            <a:off x="-34640" y="141045"/>
            <a:ext cx="2290672" cy="22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3080" name="Picture 8" descr="http://www.playcast.ru/uploads/2015/09/10/1501287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50695">
            <a:off x="7365648" y="5158513"/>
            <a:ext cx="2101072" cy="16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4753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img0.liveinternet.ru/images/attach/c/9/126/217/126217750_5854001_634049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5" y="10617"/>
            <a:ext cx="9114016" cy="68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5" y="6313412"/>
            <a:ext cx="9144000" cy="519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7636"/>
            <a:ext cx="2592288" cy="1944216"/>
          </a:xfrm>
          <a:prstGeom prst="rect">
            <a:avLst/>
          </a:prstGeom>
          <a:ln w="38100">
            <a:solidFill>
              <a:srgbClr val="ECD028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3" y="1340768"/>
            <a:ext cx="2480879" cy="35090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43" y="4293186"/>
            <a:ext cx="2808312" cy="2106235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3" y="2844847"/>
            <a:ext cx="2851292" cy="2138469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19" y="4160523"/>
            <a:ext cx="2977047" cy="2232785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614197"/>
            <a:ext cx="2855595" cy="2141696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51" y="620688"/>
            <a:ext cx="2658012" cy="1993509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59" y="-48372"/>
            <a:ext cx="1455631" cy="1093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94" y="747192"/>
            <a:ext cx="2699792" cy="2024844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085" y="5023736"/>
            <a:ext cx="1932155" cy="1549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096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9px.ru/sstorage/86/2016/10/image_8615101607333720590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" y="6378524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69" y="0"/>
            <a:ext cx="1455631" cy="10933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38168" y="128967"/>
            <a:ext cx="5931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Мастер-класс </a:t>
            </a:r>
          </a:p>
          <a:p>
            <a:pPr algn="ctr"/>
            <a:r>
              <a:rPr lang="ru-RU" sz="20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ля родителей и детей по изготовлению подарков</a:t>
            </a:r>
          </a:p>
          <a:p>
            <a:pPr algn="ctr"/>
            <a:r>
              <a:rPr lang="ru-RU" sz="20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</a:t>
            </a:r>
            <a:r>
              <a:rPr lang="ru-RU" sz="20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ню пожилого человека</a:t>
            </a:r>
            <a:endParaRPr lang="ru-RU" sz="2000" b="1" dirty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520280" cy="1890210"/>
          </a:xfrm>
          <a:prstGeom prst="rect">
            <a:avLst/>
          </a:prstGeom>
          <a:ln w="38100">
            <a:solidFill>
              <a:srgbClr val="ECD028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6922"/>
            <a:ext cx="2592288" cy="1944216"/>
          </a:xfrm>
          <a:prstGeom prst="rect">
            <a:avLst/>
          </a:prstGeom>
          <a:ln w="38100">
            <a:solidFill>
              <a:srgbClr val="ECD028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86922"/>
            <a:ext cx="2592288" cy="1944216"/>
          </a:xfrm>
          <a:prstGeom prst="rect">
            <a:avLst/>
          </a:prstGeom>
          <a:ln w="38100">
            <a:solidFill>
              <a:srgbClr val="ECD028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96" y="3626949"/>
            <a:ext cx="2153664" cy="2871552"/>
          </a:xfrm>
          <a:prstGeom prst="rect">
            <a:avLst/>
          </a:prstGeom>
          <a:ln w="38100">
            <a:solidFill>
              <a:srgbClr val="ECD028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60" y="3626949"/>
            <a:ext cx="2107961" cy="2810615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3" y="4109310"/>
            <a:ext cx="2267744" cy="1700808"/>
          </a:xfrm>
          <a:prstGeom prst="rect">
            <a:avLst/>
          </a:prstGeom>
          <a:ln w="38100">
            <a:solidFill>
              <a:srgbClr val="ECD028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21847"/>
            <a:ext cx="2004661" cy="1503496"/>
          </a:xfrm>
          <a:prstGeom prst="rect">
            <a:avLst/>
          </a:prstGeom>
          <a:ln w="38100">
            <a:solidFill>
              <a:srgbClr val="ECD028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64753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img0.liveinternet.ru/images/attach/d/1/131/106/131106104_102415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" y="2525"/>
            <a:ext cx="9110693" cy="68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69" y="0"/>
            <a:ext cx="1455631" cy="1093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2"/>
          <a:stretch/>
        </p:blipFill>
        <p:spPr>
          <a:xfrm>
            <a:off x="2286000" y="833277"/>
            <a:ext cx="4572000" cy="2090869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t="28268" r="15515" b="10359"/>
          <a:stretch/>
        </p:blipFill>
        <p:spPr>
          <a:xfrm rot="5400000">
            <a:off x="6478893" y="3935015"/>
            <a:ext cx="3339454" cy="1751360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6609" b="13827"/>
          <a:stretch/>
        </p:blipFill>
        <p:spPr>
          <a:xfrm rot="5400000">
            <a:off x="2029427" y="3524386"/>
            <a:ext cx="3339454" cy="2593156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5" t="12670" r="8681" b="29863"/>
          <a:stretch/>
        </p:blipFill>
        <p:spPr>
          <a:xfrm rot="5400000">
            <a:off x="4498956" y="3887802"/>
            <a:ext cx="3339452" cy="1897221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24326" r="22123" b="11408"/>
          <a:stretch/>
        </p:blipFill>
        <p:spPr>
          <a:xfrm rot="16200000">
            <a:off x="-372303" y="3847068"/>
            <a:ext cx="3339454" cy="1947792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148" name="Picture 4" descr="http://www.playcast.ru/uploads/2016/03/06/1769444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71091"/>
            <a:ext cx="1959447" cy="19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383">
            <a:off x="-23774" y="1155687"/>
            <a:ext cx="2249240" cy="171137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82648" y="144356"/>
            <a:ext cx="2978701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Музыкальный вечер</a:t>
            </a:r>
          </a:p>
          <a:p>
            <a:pPr algn="ctr"/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«Мы рядом»</a:t>
            </a:r>
            <a:endParaRPr lang="ru-RU" sz="2000" b="1" dirty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64753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63" y="2525"/>
            <a:ext cx="1455631" cy="1093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1" y="4538503"/>
            <a:ext cx="2699510" cy="1799674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0" y="2581271"/>
            <a:ext cx="2699141" cy="1799427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2581271"/>
            <a:ext cx="2700046" cy="1800031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66" y="2577875"/>
            <a:ext cx="2666547" cy="1777698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4538502"/>
            <a:ext cx="2700046" cy="1800031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68" y="4523202"/>
            <a:ext cx="2722463" cy="1814975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39038"/>
          <a:stretch/>
        </p:blipFill>
        <p:spPr>
          <a:xfrm rot="5400000">
            <a:off x="807146" y="633127"/>
            <a:ext cx="2187635" cy="1223639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0" t="22831" r="35859" b="6099"/>
          <a:stretch/>
        </p:blipFill>
        <p:spPr>
          <a:xfrm>
            <a:off x="6617239" y="151129"/>
            <a:ext cx="940028" cy="2215732"/>
          </a:xfrm>
          <a:prstGeom prst="rect">
            <a:avLst/>
          </a:prstGeom>
          <a:ln w="38100" cap="sq">
            <a:solidFill>
              <a:srgbClr val="ECD028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18" name="Picture 2" descr="http://teremokmdou11.ucoz.ru/images/raznoe/kinde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17" y="1087770"/>
            <a:ext cx="3652300" cy="146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12783" y="147158"/>
            <a:ext cx="410445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1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</a:rPr>
              <a:t>   </a:t>
            </a:r>
            <a:r>
              <a:rPr lang="ru-RU" sz="12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</a:rPr>
              <a:t>Мы </a:t>
            </a: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</a:rPr>
              <a:t>— дети все прекрасно понимаем,</a:t>
            </a: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</a:rPr>
              <a:t>Как нужно пожилых нам уважать,</a:t>
            </a: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</a:rPr>
              <a:t>В день этот честь всех вас поздравить,</a:t>
            </a: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</a:rPr>
              <a:t>Здоровья, счастья от души вам пожелать.</a:t>
            </a: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200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1200" b="1" dirty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AutoShape 4" descr="https://i1.wp.com/4put.ru/pictures/max/1000/3074878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i1.wp.com/4put.ru/pictures/max/1000/3074878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i1.wp.com/4put.ru/pictures/max/1000/3074878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946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playcast.ru/uploads/2014/01/18/716797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394" cy="68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63" y="2525"/>
            <a:ext cx="1455631" cy="109334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17" y="116632"/>
            <a:ext cx="29511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11" y="1863420"/>
            <a:ext cx="2974846" cy="1983231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87988"/>
            <a:ext cx="3275856" cy="2183904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97586"/>
            <a:ext cx="3320772" cy="2213848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r="20415"/>
          <a:stretch/>
        </p:blipFill>
        <p:spPr>
          <a:xfrm rot="16200000">
            <a:off x="3099264" y="1736659"/>
            <a:ext cx="2752437" cy="2855096"/>
          </a:xfrm>
          <a:prstGeom prst="rect">
            <a:avLst/>
          </a:prstGeom>
          <a:ln w="38100">
            <a:solidFill>
              <a:srgbClr val="ECD02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7" b="10172"/>
          <a:stretch/>
        </p:blipFill>
        <p:spPr>
          <a:xfrm>
            <a:off x="3011830" y="5157192"/>
            <a:ext cx="2856314" cy="1284024"/>
          </a:xfrm>
          <a:prstGeom prst="rect">
            <a:avLst/>
          </a:prstGeom>
          <a:ln w="38100">
            <a:solidFill>
              <a:srgbClr val="ECD028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r="10905" b="15205"/>
          <a:stretch/>
        </p:blipFill>
        <p:spPr>
          <a:xfrm>
            <a:off x="-55264" y="4197586"/>
            <a:ext cx="2996752" cy="1919211"/>
          </a:xfrm>
          <a:prstGeom prst="rect">
            <a:avLst/>
          </a:prstGeom>
          <a:ln w="38100">
            <a:solidFill>
              <a:srgbClr val="ECD028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10" y="3501008"/>
            <a:ext cx="1553490" cy="15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46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29394" cy="68500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763" y="2525"/>
            <a:ext cx="1455631" cy="1093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24" y="1869537"/>
            <a:ext cx="7075200" cy="38151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0360" y="5684702"/>
            <a:ext cx="3083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Воспитанники и сотрудники</a:t>
            </a:r>
          </a:p>
          <a:p>
            <a:pPr algn="ctr"/>
            <a:r>
              <a:rPr lang="ru-RU" b="1" dirty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етского сада.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35094"/>
            <a:ext cx="3774417" cy="2099520"/>
          </a:xfrm>
          <a:prstGeom prst="rect">
            <a:avLst/>
          </a:prstGeom>
        </p:spPr>
      </p:pic>
      <p:sp>
        <p:nvSpPr>
          <p:cNvPr id="10" name="AutoShape 2" descr="https://i1.wp.com/4put.ru/pictures/max/1000/307488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https://i1.wp.com/4put.ru/pictures/max/1000/307488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946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105</Words>
  <Application>Microsoft Office PowerPoint</Application>
  <PresentationFormat>Экран (4:3)</PresentationFormat>
  <Paragraphs>12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Тема1</vt:lpstr>
      <vt:lpstr>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28</cp:revision>
  <dcterms:created xsi:type="dcterms:W3CDTF">2017-10-08T11:54:09Z</dcterms:created>
  <dcterms:modified xsi:type="dcterms:W3CDTF">2017-10-08T19:44:05Z</dcterms:modified>
</cp:coreProperties>
</file>