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</p:sldMasterIdLst>
  <p:notesMasterIdLst>
    <p:notesMasterId r:id="rId13"/>
  </p:notesMasterIdLst>
  <p:sldIdLst>
    <p:sldId id="256" r:id="rId3"/>
    <p:sldId id="279" r:id="rId4"/>
    <p:sldId id="258" r:id="rId5"/>
    <p:sldId id="259" r:id="rId6"/>
    <p:sldId id="260" r:id="rId7"/>
    <p:sldId id="264" r:id="rId8"/>
    <p:sldId id="270" r:id="rId9"/>
    <p:sldId id="272" r:id="rId10"/>
    <p:sldId id="274" r:id="rId11"/>
    <p:sldId id="278" r:id="rId12"/>
  </p:sldIdLst>
  <p:sldSz cx="9144000" cy="5143500" type="screen16x9"/>
  <p:notesSz cx="6858000" cy="9144000"/>
  <p:embeddedFontLst>
    <p:embeddedFont>
      <p:font typeface="Corbel" pitchFamily="3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33938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" y="321"/>
            <a:ext cx="9142800" cy="51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" y="321"/>
            <a:ext cx="9142800" cy="51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" y="321"/>
            <a:ext cx="9142800" cy="5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492734" y="3820933"/>
            <a:ext cx="6194100" cy="69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Font typeface="Corbel"/>
              <a:buNone/>
              <a:defRPr sz="2800" b="0" i="0" u="none" strike="noStrike" cap="none"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ctr" rtl="0">
              <a:spcBef>
                <a:spcPts val="0"/>
              </a:spcBef>
              <a:buFont typeface="Corbel"/>
              <a:buNone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ctr" rtl="0">
              <a:spcBef>
                <a:spcPts val="0"/>
              </a:spcBef>
              <a:buFont typeface="Corbel"/>
              <a:buNone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ctr" rtl="0">
              <a:spcBef>
                <a:spcPts val="0"/>
              </a:spcBef>
              <a:buFont typeface="Corbel"/>
              <a:buNone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ctr" rtl="0">
              <a:spcBef>
                <a:spcPts val="0"/>
              </a:spcBef>
              <a:buFont typeface="Corbel"/>
              <a:buNone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ctr" rtl="0">
              <a:spcBef>
                <a:spcPts val="0"/>
              </a:spcBef>
              <a:buFont typeface="Arial"/>
              <a:buNone/>
              <a:defRPr sz="2000" b="0" i="0" u="none" strike="noStrike" cap="none"/>
            </a:lvl6pPr>
            <a:lvl7pPr marL="2743200" marR="0" lvl="6" indent="0" algn="ctr" rtl="0">
              <a:spcBef>
                <a:spcPts val="0"/>
              </a:spcBef>
              <a:buFont typeface="Arial"/>
              <a:buNone/>
              <a:defRPr sz="2000" b="0" i="0" u="none" strike="noStrike" cap="none"/>
            </a:lvl7pPr>
            <a:lvl8pPr marL="3200400" marR="0" lvl="7" indent="0" algn="ctr" rtl="0">
              <a:spcBef>
                <a:spcPts val="0"/>
              </a:spcBef>
              <a:buFont typeface="Arial"/>
              <a:buNone/>
              <a:defRPr sz="2000" b="0" i="0" u="none" strike="noStrike" cap="none"/>
            </a:lvl8pPr>
            <a:lvl9pPr marL="3657600" marR="0" lvl="8" indent="0" algn="ctr" rtl="0">
              <a:spcBef>
                <a:spcPts val="0"/>
              </a:spcBef>
              <a:buFont typeface="Arial"/>
              <a:buNone/>
              <a:defRPr sz="2000" b="0" i="0" u="none" strike="noStrike" cap="none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ctrTitle"/>
          </p:nvPr>
        </p:nvSpPr>
        <p:spPr>
          <a:xfrm>
            <a:off x="1108986" y="2705100"/>
            <a:ext cx="7577700" cy="110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4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" sz="1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" sz="1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0"/>
              </a:spcBef>
              <a:buSzPct val="100000"/>
              <a:buFont typeface="Corbel"/>
              <a:buChar char="•"/>
              <a:defRPr sz="2800" b="0" i="0" u="none" strike="noStrike" cap="none">
                <a:latin typeface="Corbel"/>
                <a:ea typeface="Corbel"/>
                <a:cs typeface="Corbel"/>
                <a:sym typeface="Corbel"/>
              </a:defRPr>
            </a:lvl1pPr>
            <a:lvl2pPr marL="742950" marR="0" lvl="1" indent="-133350" algn="l" rtl="0">
              <a:spcBef>
                <a:spcPts val="0"/>
              </a:spcBef>
              <a:buSzPct val="100000"/>
              <a:buFont typeface="Corbel"/>
              <a:buChar char="–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2pPr>
            <a:lvl3pPr marL="1143000" marR="0" lvl="2" indent="-76200" algn="l" rtl="0">
              <a:spcBef>
                <a:spcPts val="0"/>
              </a:spcBef>
              <a:buSzPct val="100000"/>
              <a:buFont typeface="Corbel"/>
              <a:buChar char="•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3pPr>
            <a:lvl4pPr marL="1600200" marR="0" lvl="3" indent="-101600" algn="l" rtl="0">
              <a:spcBef>
                <a:spcPts val="0"/>
              </a:spcBef>
              <a:buSzPct val="100000"/>
              <a:buFont typeface="Corbel"/>
              <a:buChar char="–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4pPr>
            <a:lvl5pPr marL="2057400" marR="0" lvl="4" indent="-101600" algn="l" rtl="0">
              <a:spcBef>
                <a:spcPts val="0"/>
              </a:spcBef>
              <a:buSzPct val="100000"/>
              <a:buFont typeface="Corbel"/>
              <a:buChar char="»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5pPr>
            <a:lvl6pPr marL="2514600" marR="0" lvl="5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6pPr>
            <a:lvl7pPr marL="2971800" marR="0" lvl="6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7pPr>
            <a:lvl8pPr marL="3429000" marR="0" lvl="7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8pPr>
            <a:lvl9pPr marL="3886200" marR="0" lvl="8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26959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3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" sz="1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457200" y="26959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3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" sz="1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 в две колонки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0"/>
              </a:spcBef>
              <a:buSzPct val="100000"/>
              <a:buFont typeface="Corbel"/>
              <a:buChar char="•"/>
              <a:defRPr sz="2800" b="0" i="0" u="none" strike="noStrike" cap="none">
                <a:latin typeface="Corbel"/>
                <a:ea typeface="Corbel"/>
                <a:cs typeface="Corbel"/>
                <a:sym typeface="Corbel"/>
              </a:defRPr>
            </a:lvl1pPr>
            <a:lvl2pPr marL="742950" marR="0" lvl="1" indent="-133350" algn="l" rtl="0">
              <a:spcBef>
                <a:spcPts val="0"/>
              </a:spcBef>
              <a:buSzPct val="100000"/>
              <a:buFont typeface="Corbel"/>
              <a:buChar char="–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2pPr>
            <a:lvl3pPr marL="1143000" marR="0" lvl="2" indent="-76200" algn="l" rtl="0">
              <a:spcBef>
                <a:spcPts val="0"/>
              </a:spcBef>
              <a:buSzPct val="100000"/>
              <a:buFont typeface="Corbel"/>
              <a:buChar char="•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3pPr>
            <a:lvl4pPr marL="1600200" marR="0" lvl="3" indent="-101600" algn="l" rtl="0">
              <a:spcBef>
                <a:spcPts val="0"/>
              </a:spcBef>
              <a:buSzPct val="100000"/>
              <a:buFont typeface="Corbel"/>
              <a:buChar char="–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4pPr>
            <a:lvl5pPr marL="2057400" marR="0" lvl="4" indent="-101600" algn="l" rtl="0">
              <a:spcBef>
                <a:spcPts val="0"/>
              </a:spcBef>
              <a:buSzPct val="100000"/>
              <a:buFont typeface="Corbel"/>
              <a:buChar char="»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5pPr>
            <a:lvl6pPr marL="2514600" marR="0" lvl="5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6pPr>
            <a:lvl7pPr marL="2971800" marR="0" lvl="6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7pPr>
            <a:lvl8pPr marL="3429000" marR="0" lvl="7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8pPr>
            <a:lvl9pPr marL="3886200" marR="0" lvl="8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0"/>
              </a:spcBef>
              <a:buSzPct val="100000"/>
              <a:buFont typeface="Corbel"/>
              <a:buChar char="•"/>
              <a:defRPr sz="2800" b="0" i="0" u="none" strike="noStrike" cap="none">
                <a:latin typeface="Corbel"/>
                <a:ea typeface="Corbel"/>
                <a:cs typeface="Corbel"/>
                <a:sym typeface="Corbel"/>
              </a:defRPr>
            </a:lvl1pPr>
            <a:lvl2pPr marL="742950" marR="0" lvl="1" indent="-133350" algn="l" rtl="0">
              <a:spcBef>
                <a:spcPts val="0"/>
              </a:spcBef>
              <a:buSzPct val="100000"/>
              <a:buFont typeface="Corbel"/>
              <a:buChar char="–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2pPr>
            <a:lvl3pPr marL="1143000" marR="0" lvl="2" indent="-76200" algn="l" rtl="0">
              <a:spcBef>
                <a:spcPts val="0"/>
              </a:spcBef>
              <a:buSzPct val="100000"/>
              <a:buFont typeface="Corbel"/>
              <a:buChar char="•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3pPr>
            <a:lvl4pPr marL="1600200" marR="0" lvl="3" indent="-101600" algn="l" rtl="0">
              <a:spcBef>
                <a:spcPts val="0"/>
              </a:spcBef>
              <a:buSzPct val="100000"/>
              <a:buFont typeface="Corbel"/>
              <a:buChar char="–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4pPr>
            <a:lvl5pPr marL="2057400" marR="0" lvl="4" indent="-101600" algn="l" rtl="0">
              <a:spcBef>
                <a:spcPts val="0"/>
              </a:spcBef>
              <a:buSzPct val="100000"/>
              <a:buFont typeface="Corbel"/>
              <a:buChar char="»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5pPr>
            <a:lvl6pPr marL="2514600" marR="0" lvl="5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6pPr>
            <a:lvl7pPr marL="2971800" marR="0" lvl="6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7pPr>
            <a:lvl8pPr marL="3429000" marR="0" lvl="7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8pPr>
            <a:lvl9pPr marL="3886200" marR="0" lvl="8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26959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3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" sz="1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объект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0"/>
              </a:spcBef>
              <a:buSzPct val="100000"/>
              <a:buFont typeface="Corbel"/>
              <a:buChar char="•"/>
              <a:defRPr sz="2800" b="0" i="0" u="none" strike="noStrike" cap="none">
                <a:latin typeface="Corbel"/>
                <a:ea typeface="Corbel"/>
                <a:cs typeface="Corbel"/>
                <a:sym typeface="Corbel"/>
              </a:defRPr>
            </a:lvl1pPr>
            <a:lvl2pPr marL="742950" marR="0" lvl="1" indent="-133350" algn="l" rtl="0">
              <a:spcBef>
                <a:spcPts val="0"/>
              </a:spcBef>
              <a:buSzPct val="100000"/>
              <a:buFont typeface="Corbel"/>
              <a:buChar char="–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2pPr>
            <a:lvl3pPr marL="1143000" marR="0" lvl="2" indent="-76200" algn="l" rtl="0">
              <a:spcBef>
                <a:spcPts val="0"/>
              </a:spcBef>
              <a:buSzPct val="100000"/>
              <a:buFont typeface="Corbel"/>
              <a:buChar char="•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3pPr>
            <a:lvl4pPr marL="1600200" marR="0" lvl="3" indent="-101600" algn="l" rtl="0">
              <a:spcBef>
                <a:spcPts val="0"/>
              </a:spcBef>
              <a:buSzPct val="100000"/>
              <a:buFont typeface="Corbel"/>
              <a:buChar char="–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4pPr>
            <a:lvl5pPr marL="2057400" marR="0" lvl="4" indent="-101600" algn="l" rtl="0">
              <a:spcBef>
                <a:spcPts val="0"/>
              </a:spcBef>
              <a:buSzPct val="100000"/>
              <a:buFont typeface="Corbel"/>
              <a:buChar char="»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5pPr>
            <a:lvl6pPr marL="2514600" marR="0" lvl="5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6pPr>
            <a:lvl7pPr marL="2971800" marR="0" lvl="6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7pPr>
            <a:lvl8pPr marL="3429000" marR="0" lvl="7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8pPr>
            <a:lvl9pPr marL="3886200" marR="0" lvl="8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57200" y="26959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3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" sz="1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2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0"/>
              </a:spcBef>
              <a:buSzPct val="100000"/>
              <a:buFont typeface="Corbel"/>
              <a:buChar char="•"/>
              <a:defRPr sz="2800" b="0" i="0" u="none" strike="noStrike" cap="none">
                <a:latin typeface="Corbel"/>
                <a:ea typeface="Corbel"/>
                <a:cs typeface="Corbel"/>
                <a:sym typeface="Corbel"/>
              </a:defRPr>
            </a:lvl1pPr>
            <a:lvl2pPr marL="742950" marR="0" lvl="1" indent="-133350" algn="l" rtl="0">
              <a:spcBef>
                <a:spcPts val="0"/>
              </a:spcBef>
              <a:buSzPct val="100000"/>
              <a:buFont typeface="Corbel"/>
              <a:buChar char="–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2pPr>
            <a:lvl3pPr marL="1143000" marR="0" lvl="2" indent="-76200" algn="l" rtl="0">
              <a:spcBef>
                <a:spcPts val="0"/>
              </a:spcBef>
              <a:buSzPct val="100000"/>
              <a:buFont typeface="Corbel"/>
              <a:buChar char="•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3pPr>
            <a:lvl4pPr marL="1600200" marR="0" lvl="3" indent="-101600" algn="l" rtl="0">
              <a:spcBef>
                <a:spcPts val="0"/>
              </a:spcBef>
              <a:buSzPct val="100000"/>
              <a:buFont typeface="Corbel"/>
              <a:buChar char="–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4pPr>
            <a:lvl5pPr marL="2057400" marR="0" lvl="4" indent="-101600" algn="l" rtl="0">
              <a:spcBef>
                <a:spcPts val="0"/>
              </a:spcBef>
              <a:buSzPct val="100000"/>
              <a:buFont typeface="Corbel"/>
              <a:buChar char="»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5pPr>
            <a:lvl6pPr marL="2514600" marR="0" lvl="5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6pPr>
            <a:lvl7pPr marL="2971800" marR="0" lvl="6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7pPr>
            <a:lvl8pPr marL="3429000" marR="0" lvl="7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8pPr>
            <a:lvl9pPr marL="3886200" marR="0" lvl="8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0"/>
              </a:spcBef>
              <a:buSzPct val="100000"/>
              <a:buFont typeface="Corbel"/>
              <a:buChar char="•"/>
              <a:defRPr sz="2800" b="0" i="0" u="none" strike="noStrike" cap="none">
                <a:latin typeface="Corbel"/>
                <a:ea typeface="Corbel"/>
                <a:cs typeface="Corbel"/>
                <a:sym typeface="Corbel"/>
              </a:defRPr>
            </a:lvl1pPr>
            <a:lvl2pPr marL="742950" marR="0" lvl="1" indent="-133350" algn="l" rtl="0">
              <a:spcBef>
                <a:spcPts val="0"/>
              </a:spcBef>
              <a:buSzPct val="100000"/>
              <a:buFont typeface="Corbel"/>
              <a:buChar char="–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2pPr>
            <a:lvl3pPr marL="1143000" marR="0" lvl="2" indent="-76200" algn="l" rtl="0">
              <a:spcBef>
                <a:spcPts val="0"/>
              </a:spcBef>
              <a:buSzPct val="100000"/>
              <a:buFont typeface="Corbel"/>
              <a:buChar char="•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3pPr>
            <a:lvl4pPr marL="1600200" marR="0" lvl="3" indent="-101600" algn="l" rtl="0">
              <a:spcBef>
                <a:spcPts val="0"/>
              </a:spcBef>
              <a:buSzPct val="100000"/>
              <a:buFont typeface="Corbel"/>
              <a:buChar char="–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4pPr>
            <a:lvl5pPr marL="2057400" marR="0" lvl="4" indent="-101600" algn="l" rtl="0">
              <a:spcBef>
                <a:spcPts val="0"/>
              </a:spcBef>
              <a:buSzPct val="100000"/>
              <a:buFont typeface="Corbel"/>
              <a:buChar char="»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5pPr>
            <a:lvl6pPr marL="2514600" marR="0" lvl="5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6pPr>
            <a:lvl7pPr marL="2971800" marR="0" lvl="6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7pPr>
            <a:lvl8pPr marL="3429000" marR="0" lvl="7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8pPr>
            <a:lvl9pPr marL="3886200" marR="0" lvl="8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26959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3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" sz="1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dk2"/>
                </a:solidFill>
              </a:r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1" y="321"/>
            <a:ext cx="9142800" cy="51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1" y="321"/>
            <a:ext cx="9142800" cy="5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6959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orbel"/>
              <a:buNone/>
              <a:defRPr sz="3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0"/>
              </a:spcBef>
              <a:buSzPct val="100000"/>
              <a:buFont typeface="Corbel"/>
              <a:buChar char="•"/>
              <a:defRPr sz="2800" b="0" i="0" u="none" strike="noStrike" cap="none">
                <a:latin typeface="Corbel"/>
                <a:ea typeface="Corbel"/>
                <a:cs typeface="Corbel"/>
                <a:sym typeface="Corbel"/>
              </a:defRPr>
            </a:lvl1pPr>
            <a:lvl2pPr marL="742950" marR="0" lvl="1" indent="-133350" algn="l" rtl="0">
              <a:spcBef>
                <a:spcPts val="0"/>
              </a:spcBef>
              <a:buSzPct val="100000"/>
              <a:buFont typeface="Corbel"/>
              <a:buChar char="–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2pPr>
            <a:lvl3pPr marL="1143000" marR="0" lvl="2" indent="-76200" algn="l" rtl="0">
              <a:spcBef>
                <a:spcPts val="0"/>
              </a:spcBef>
              <a:buSzPct val="100000"/>
              <a:buFont typeface="Corbel"/>
              <a:buChar char="•"/>
              <a:defRPr sz="2400" b="0" i="0" u="none" strike="noStrike" cap="none">
                <a:latin typeface="Corbel"/>
                <a:ea typeface="Corbel"/>
                <a:cs typeface="Corbel"/>
                <a:sym typeface="Corbel"/>
              </a:defRPr>
            </a:lvl3pPr>
            <a:lvl4pPr marL="1600200" marR="0" lvl="3" indent="-101600" algn="l" rtl="0">
              <a:spcBef>
                <a:spcPts val="0"/>
              </a:spcBef>
              <a:buSzPct val="100000"/>
              <a:buFont typeface="Corbel"/>
              <a:buChar char="–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4pPr>
            <a:lvl5pPr marL="2057400" marR="0" lvl="4" indent="-101600" algn="l" rtl="0">
              <a:spcBef>
                <a:spcPts val="0"/>
              </a:spcBef>
              <a:buSzPct val="100000"/>
              <a:buFont typeface="Corbel"/>
              <a:buChar char="»"/>
              <a:defRPr sz="2000" b="0" i="0" u="none" strike="noStrike" cap="none">
                <a:latin typeface="Corbel"/>
                <a:ea typeface="Corbel"/>
                <a:cs typeface="Corbel"/>
                <a:sym typeface="Corbel"/>
              </a:defRPr>
            </a:lvl5pPr>
            <a:lvl6pPr marL="2514600" marR="0" lvl="5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6pPr>
            <a:lvl7pPr marL="2971800" marR="0" lvl="6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7pPr>
            <a:lvl8pPr marL="3429000" marR="0" lvl="7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8pPr>
            <a:lvl9pPr marL="3886200" marR="0" lvl="8" indent="-101600" algn="l" rtl="0">
              <a:spcBef>
                <a:spcPts val="0"/>
              </a:spcBef>
              <a:buSzPct val="100000"/>
              <a:buFont typeface="Arial"/>
              <a:buChar char="•"/>
              <a:defRPr sz="2000" b="0" i="0" u="none" strike="noStrike" cap="none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ru" sz="1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" sz="10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7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9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7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9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7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3.jpg"/><Relationship Id="rId9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281599"/>
            <a:ext cx="1216200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1049" y="67522"/>
            <a:ext cx="1032600" cy="5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6751" y="4134881"/>
            <a:ext cx="1368300" cy="7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753633"/>
            <a:ext cx="9144000" cy="3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468650" y="1710563"/>
            <a:ext cx="8295300" cy="172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4445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10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112" name="Shape 112" descr="субботник (1)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52063" y="0"/>
            <a:ext cx="6383126" cy="478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Anna\Desktop\осенний субботник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863" y="-1181100"/>
            <a:ext cx="10753726" cy="75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hape 3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281599"/>
            <a:ext cx="1216200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1049" y="67522"/>
            <a:ext cx="1032600" cy="5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6751" y="4134881"/>
            <a:ext cx="1368300" cy="7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753633"/>
            <a:ext cx="9144000" cy="3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/>
          <p:nvPr/>
        </p:nvSpPr>
        <p:spPr>
          <a:xfrm>
            <a:off x="468650" y="1710563"/>
            <a:ext cx="8295300" cy="172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4445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10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332" name="Shape 332" descr="FA661EEA-7829-49F8-96DB-B6723C53274D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7308" y="0"/>
            <a:ext cx="6338166" cy="475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83908"/>
            <a:ext cx="899590" cy="930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1049" y="67522"/>
            <a:ext cx="1032600" cy="5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6751" y="4134881"/>
            <a:ext cx="1368300" cy="7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753633"/>
            <a:ext cx="9144000" cy="3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468650" y="1710563"/>
            <a:ext cx="8295300" cy="172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4445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10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112" name="Shape 112" descr="субботник (1)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3149" y="1114535"/>
            <a:ext cx="4261883" cy="345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91" y="348250"/>
            <a:ext cx="4479839" cy="3362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55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145522"/>
            <a:ext cx="1008112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1049" y="67522"/>
            <a:ext cx="1032600" cy="5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2749" y="4042640"/>
            <a:ext cx="1368300" cy="7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753633"/>
            <a:ext cx="9144000" cy="3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468650" y="1710563"/>
            <a:ext cx="8295300" cy="172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4445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10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132" name="Shape 132" descr="субботник (3)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1520" y="929982"/>
            <a:ext cx="4320480" cy="3494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Shape 172" descr="субботник (10)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16300" y="358372"/>
            <a:ext cx="4348188" cy="3221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6751" y="4134881"/>
            <a:ext cx="1368300" cy="7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753633"/>
            <a:ext cx="9144000" cy="3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468650" y="1710588"/>
            <a:ext cx="8295300" cy="172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4445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10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140" name="Shape 140" descr="субботник (6)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512" y="71272"/>
            <a:ext cx="2664296" cy="3580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1" name="Shape 141" descr="субботник (7)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4168" y="1266470"/>
            <a:ext cx="2679782" cy="360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2" name="Shape 1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69077" y="140799"/>
            <a:ext cx="1216200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52" descr="субботник (12)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81082" y="610550"/>
            <a:ext cx="2749329" cy="3749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6751" y="4134881"/>
            <a:ext cx="1368300" cy="7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753633"/>
            <a:ext cx="9144000" cy="3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468650" y="1710588"/>
            <a:ext cx="8295300" cy="172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4445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10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69077" y="140799"/>
            <a:ext cx="1216200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 descr="субботник (8)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512" y="74550"/>
            <a:ext cx="3092174" cy="464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hape 162" descr="субботник (9).jpeg"/>
          <p:cNvPicPr preferRelativeResize="0"/>
          <p:nvPr/>
        </p:nvPicPr>
        <p:blipFill rotWithShape="1">
          <a:blip r:embed="rId7">
            <a:alphaModFix/>
          </a:blip>
          <a:srcRect r="50000" b="23876"/>
          <a:stretch/>
        </p:blipFill>
        <p:spPr>
          <a:xfrm>
            <a:off x="3822621" y="140799"/>
            <a:ext cx="2232248" cy="2444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hape 182" descr="субботник (11).jpeg"/>
          <p:cNvPicPr preferRelativeResize="0"/>
          <p:nvPr/>
        </p:nvPicPr>
        <p:blipFill rotWithShape="1">
          <a:blip r:embed="rId8">
            <a:alphaModFix/>
          </a:blip>
          <a:srcRect l="3783" r="15844"/>
          <a:stretch/>
        </p:blipFill>
        <p:spPr>
          <a:xfrm>
            <a:off x="3491880" y="2719973"/>
            <a:ext cx="2893731" cy="2066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hape 212" descr="субботник (20).jpeg"/>
          <p:cNvPicPr preferRelativeResize="0"/>
          <p:nvPr/>
        </p:nvPicPr>
        <p:blipFill rotWithShape="1">
          <a:blip r:embed="rId9">
            <a:alphaModFix/>
          </a:blip>
          <a:srcRect r="30283"/>
          <a:stretch/>
        </p:blipFill>
        <p:spPr>
          <a:xfrm>
            <a:off x="6496608" y="1041832"/>
            <a:ext cx="2267342" cy="3087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281599"/>
            <a:ext cx="1216200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1049" y="67522"/>
            <a:ext cx="1032600" cy="5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6751" y="4134881"/>
            <a:ext cx="1368300" cy="7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753633"/>
            <a:ext cx="9144000" cy="3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468650" y="1710563"/>
            <a:ext cx="8295300" cy="172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4445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10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192" name="Shape 192" descr="субботник (13)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9512" y="1739426"/>
            <a:ext cx="2808312" cy="302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02" descr="субботник (14)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17761" y="649222"/>
            <a:ext cx="3064563" cy="288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41" descr="субботник (18)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31840" y="351621"/>
            <a:ext cx="2604019" cy="410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960" y="3786754"/>
            <a:ext cx="1368300" cy="7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753633"/>
            <a:ext cx="9144000" cy="3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/>
          <p:nvPr/>
        </p:nvSpPr>
        <p:spPr>
          <a:xfrm>
            <a:off x="468650" y="1710588"/>
            <a:ext cx="8295300" cy="172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4445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10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25606" y="130051"/>
            <a:ext cx="851832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 descr="субботник (21)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520" y="136143"/>
            <a:ext cx="2513675" cy="3650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2" name="Shape 252" descr="субботник (22)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9374" y="1137451"/>
            <a:ext cx="2664296" cy="361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hape 261" descr="субботник (23)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6387" y="267494"/>
            <a:ext cx="2637563" cy="4084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528" y="3867894"/>
            <a:ext cx="864200" cy="89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1049" y="67522"/>
            <a:ext cx="1032600" cy="5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6751" y="4134881"/>
            <a:ext cx="1368300" cy="7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753633"/>
            <a:ext cx="9144000" cy="3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468650" y="1710563"/>
            <a:ext cx="8295300" cy="172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4445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10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8" name="Shape 282" descr="A691A0B2-B6F0-4597-B2B4-872E16CEFEA1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42760"/>
            <a:ext cx="3628129" cy="341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hape 322" descr="F7802046-481B-4D05-A4BF-BE998012AD0A.jpeg"/>
          <p:cNvPicPr preferRelativeResize="0"/>
          <p:nvPr/>
        </p:nvPicPr>
        <p:blipFill rotWithShape="1">
          <a:blip r:embed="rId8">
            <a:alphaModFix/>
          </a:blip>
          <a:srcRect l="35339" b="662"/>
          <a:stretch/>
        </p:blipFill>
        <p:spPr>
          <a:xfrm>
            <a:off x="5948766" y="162391"/>
            <a:ext cx="3015721" cy="370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 descr="1983F287-F49B-4B0B-A357-78981D2BC80B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5816" y="1710563"/>
            <a:ext cx="3528392" cy="3054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312" descr="F21E82DB-8FA2-42ED-9948-6C8C2BCD0B43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8104" y="1710563"/>
            <a:ext cx="3595545" cy="3338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hape 302" descr="CD66DB5C-E57D-4182-B0CF-B2935F1BB87A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800" y="267194"/>
            <a:ext cx="3398650" cy="288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7" name="Shape 2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" y="281599"/>
            <a:ext cx="1216200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31350" y="203599"/>
            <a:ext cx="1032600" cy="5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76751" y="4134881"/>
            <a:ext cx="1368300" cy="7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4753633"/>
            <a:ext cx="9144000" cy="3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Shape 291"/>
          <p:cNvSpPr txBox="1"/>
          <p:nvPr/>
        </p:nvSpPr>
        <p:spPr>
          <a:xfrm>
            <a:off x="468650" y="1710563"/>
            <a:ext cx="8295300" cy="172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indent="4445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10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292" name="Shape 292" descr="BF4700DA-C859-454B-8C83-F1F826730F7C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9512" y="1923678"/>
            <a:ext cx="3059830" cy="2829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</Words>
  <Application>Microsoft Office PowerPoint</Application>
  <PresentationFormat>Экран (16:9)</PresentationFormat>
  <Paragraphs>30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Corbel</vt:lpstr>
      <vt:lpstr>Times New Roman</vt:lpstr>
      <vt:lpstr>Simple Light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Anna</cp:lastModifiedBy>
  <cp:revision>2</cp:revision>
  <dcterms:modified xsi:type="dcterms:W3CDTF">2017-10-23T14:54:06Z</dcterms:modified>
</cp:coreProperties>
</file>