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  <p:sldMasterId id="2147483676" r:id="rId3"/>
    <p:sldMasterId id="2147483684" r:id="rId4"/>
    <p:sldMasterId id="2147483692" r:id="rId5"/>
  </p:sldMasterIdLst>
  <p:sldIdLst>
    <p:sldId id="256" r:id="rId6"/>
    <p:sldId id="259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06.09.2017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06.09.2017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06.09.2017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06.09.2017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06.09.2017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06.09.2017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06.09.2017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06.09.2017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06.09.2017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06.09.2017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06.09.2017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06.09.2017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06.09.2017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06.09.2017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06.09.2017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06.09.2017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06.09.2017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06.09.2017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06.09.2017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06.09.2017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06.09.2017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06.09.2017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06.09.2017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06.09.2017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06.09.2017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06.09.2017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06.09.2017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06.09.2017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06.09.2017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06.09.2017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06.09.2017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06.09.2017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06.09.2017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06.09.2017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06.09.2017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32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06.09.2017</a:t>
            </a:fld>
            <a:endParaRPr lang="ru-RU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06.09.2017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06.09.2017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06.09.2017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06.09.2017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6513"/>
            <a:ext cx="1127125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7905407" y="87249"/>
            <a:ext cx="1238593" cy="13681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39552" y="476672"/>
            <a:ext cx="842493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25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августа 2017 года сотрудники ОНДПР Кронштадтского района посетили воспитанников ГБДОУ детский сад №4 Кронштадтского района Санкт-Петербурга и провели интерактивный Урок безопасности.  </a:t>
            </a: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Основной задачей таких мероприятий является привитие подрастающему поколению культуры безопасной жизнедеятельности. Уроки безопасности проводятся на постоянной основе во всех образовательных учреждениям Кронштадтского района. </a:t>
            </a: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Урок безопасности прошел в игровой форме, такая форма наиболее доступна для детей. Обучение правилам безопасности является обязательной составляющей учебной программы для воспитанников, как показывает практика, когда о безопасности рассказывают люди в форме, дети воспринимают такую информацию более серьезно.  Воспитанникам старшей группы рассказали об основных правилах пожарной безопасности, а также о действиях в случае возникновения пожара не только дома, но и в детском саду. Сотрудники ОНДПР Кронштадтского района, по уже сложившейся традиции, пришли в гости к подрастающему поколению в боевой одежде пожарного, в целях ознакомления детей с обликом и профессией пожарного.</a:t>
            </a: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Дети, находясь в чрезвычайной ситуации, охваченные паникой, боятся облика пожарных, пришедших к ним на помощь, поэтому немаловажно познакомить ребят с внешним видом пожарного, привить им знание, что человека в боевой одежде не нужно боятся, он пришел помочь. С этой целью сотрудники МЧС надели боевую одежду, рассказали о ее элементах, а также о ее предназначении.</a:t>
            </a: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Ребятам дали возможность не только посмотреть, но и надеть настоящую пожарную каску, пожарные рукавицы и примерить боевую одежду пожарного.</a:t>
            </a: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Урок безопасности прошел интересно, ребята активно участвовали в пожарной викторине,  рассказали, что такое «пожар» и чем его можно потушить, что делать в случае пожара, куда звонить и разумеется, задавали множество вопросов по теме. Ребята с воодушевлением слушали об опасностях стихии огня и воды, задавали интересующие вопросы, фотографировались с сотрудниками МЧС, за активное участие в уроке безопасности всем детям были подарены тематические памятки, разработанные Кронштадтским  ОНДПР специально для детей дошкольного возраста. </a:t>
            </a: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Неподдельный интерес детей к проблеме безопасности – хороший результат и, одновременно - показатель необходимости проведения обучающей и профилактической работы с учащимися. </a:t>
            </a: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Отдел надзорной деятельности и профилактической работы Кронштадтского района выражает благодарность коллективу ГБДОУ детский сад № 4 Кронштадтского района Санкт-Петербурга за высокий уровень организации урока безопасности и за сотрудничество в воспитании </a:t>
            </a:r>
            <a:r>
              <a:rPr lang="ru-RU" sz="12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пожаробезопасной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культуры поведения подрастающего поколения.</a:t>
            </a: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i="1" u="sng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ОНДПР Кронштадтского района</a:t>
            </a:r>
            <a:endParaRPr lang="ru-RU" sz="1200" dirty="0">
              <a:solidFill>
                <a:schemeClr val="tx2">
                  <a:lumMod val="50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i="1" u="sng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УНДПР ГУ МЧС России по г. Санкт-Петербургу</a:t>
            </a:r>
            <a:endParaRPr lang="ru-RU" sz="1200" dirty="0">
              <a:solidFill>
                <a:schemeClr val="tx2">
                  <a:lumMod val="50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8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333922" cy="991549"/>
          </a:xfrm>
          <a:prstGeom prst="rect">
            <a:avLst/>
          </a:prstGeom>
        </p:spPr>
      </p:pic>
      <p:pic>
        <p:nvPicPr>
          <p:cNvPr id="3074" name="Picture 2" descr="G:\аня сайт\28-08-2017_12-20-49\IMG_0423-25-08-17-10-3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756" y="106323"/>
            <a:ext cx="2485667" cy="33142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G:\аня сайт\28-08-2017_12-20-49\IMG_0386-25-08-17-10-3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216" y="3601727"/>
            <a:ext cx="3879232" cy="29094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G:\аня сайт\28-08-2017_12-20-49\IMG_0395-25-08-17-10-3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601727"/>
            <a:ext cx="3841408" cy="28810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G:\аня сайт\28-08-2017_12-20-49\IMG_0410-25-08-17-10-3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41399"/>
            <a:ext cx="4301590" cy="31480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59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8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343</TotalTime>
  <Words>395</Words>
  <Application>Microsoft Office PowerPoint</Application>
  <PresentationFormat>Экран (4:3)</PresentationFormat>
  <Paragraphs>10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</vt:i4>
      </vt:variant>
    </vt:vector>
  </HeadingPairs>
  <TitlesOfParts>
    <vt:vector size="7" baseType="lpstr">
      <vt:lpstr>Тема1</vt:lpstr>
      <vt:lpstr>5_Тема9</vt:lpstr>
      <vt:lpstr>6_Тема9</vt:lpstr>
      <vt:lpstr>7_Тема9</vt:lpstr>
      <vt:lpstr>8_Тема9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Нелюшка</dc:creator>
  <cp:lastModifiedBy>Anna</cp:lastModifiedBy>
  <cp:revision>27</cp:revision>
  <dcterms:created xsi:type="dcterms:W3CDTF">2014-05-14T16:31:48Z</dcterms:created>
  <dcterms:modified xsi:type="dcterms:W3CDTF">2017-09-06T12:05:34Z</dcterms:modified>
</cp:coreProperties>
</file>