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2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2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8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0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31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32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33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34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35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6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37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38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39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40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1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42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44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45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46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47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4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49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50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51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  <p:sldMasterId id="2147483732" r:id="rId10"/>
    <p:sldMasterId id="2147483740" r:id="rId11"/>
    <p:sldMasterId id="2147483748" r:id="rId12"/>
    <p:sldMasterId id="2147483756" r:id="rId13"/>
    <p:sldMasterId id="2147483764" r:id="rId14"/>
    <p:sldMasterId id="2147483772" r:id="rId15"/>
    <p:sldMasterId id="2147483780" r:id="rId16"/>
    <p:sldMasterId id="2147483788" r:id="rId17"/>
    <p:sldMasterId id="2147483796" r:id="rId18"/>
    <p:sldMasterId id="2147483804" r:id="rId19"/>
    <p:sldMasterId id="2147483812" r:id="rId20"/>
    <p:sldMasterId id="2147483820" r:id="rId21"/>
    <p:sldMasterId id="2147483828" r:id="rId22"/>
    <p:sldMasterId id="2147483836" r:id="rId23"/>
    <p:sldMasterId id="2147483844" r:id="rId24"/>
    <p:sldMasterId id="2147483852" r:id="rId25"/>
    <p:sldMasterId id="2147483860" r:id="rId26"/>
    <p:sldMasterId id="2147483868" r:id="rId27"/>
    <p:sldMasterId id="2147483876" r:id="rId28"/>
    <p:sldMasterId id="2147483884" r:id="rId29"/>
    <p:sldMasterId id="2147483892" r:id="rId30"/>
    <p:sldMasterId id="2147483900" r:id="rId31"/>
    <p:sldMasterId id="2147483908" r:id="rId32"/>
    <p:sldMasterId id="2147483916" r:id="rId33"/>
    <p:sldMasterId id="2147483924" r:id="rId34"/>
    <p:sldMasterId id="2147483932" r:id="rId35"/>
    <p:sldMasterId id="2147483940" r:id="rId36"/>
    <p:sldMasterId id="2147483948" r:id="rId37"/>
    <p:sldMasterId id="2147483956" r:id="rId38"/>
    <p:sldMasterId id="2147483964" r:id="rId39"/>
    <p:sldMasterId id="2147483972" r:id="rId40"/>
    <p:sldMasterId id="2147483980" r:id="rId41"/>
    <p:sldMasterId id="2147483988" r:id="rId42"/>
    <p:sldMasterId id="2147483996" r:id="rId43"/>
    <p:sldMasterId id="2147484004" r:id="rId44"/>
    <p:sldMasterId id="2147484012" r:id="rId45"/>
    <p:sldMasterId id="2147484020" r:id="rId46"/>
    <p:sldMasterId id="2147484028" r:id="rId47"/>
    <p:sldMasterId id="2147484036" r:id="rId48"/>
    <p:sldMasterId id="2147484044" r:id="rId49"/>
    <p:sldMasterId id="2147484052" r:id="rId50"/>
    <p:sldMasterId id="2147484060" r:id="rId51"/>
    <p:sldMasterId id="2147484068" r:id="rId52"/>
  </p:sldMasterIdLst>
  <p:notesMasterIdLst>
    <p:notesMasterId r:id="rId55"/>
  </p:notesMasterIdLst>
  <p:sldIdLst>
    <p:sldId id="259" r:id="rId53"/>
    <p:sldId id="31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660"/>
  </p:normalViewPr>
  <p:slideViewPr>
    <p:cSldViewPr>
      <p:cViewPr>
        <p:scale>
          <a:sx n="46" d="100"/>
          <a:sy n="46" d="100"/>
        </p:scale>
        <p:origin x="-208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8814E-6687-47D9-9203-DDFC8E039CAE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BC50-BEAC-4515-9862-C00BE1B767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5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6149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75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8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9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26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67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38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0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6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86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9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6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81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34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80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5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1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5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43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2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9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3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0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7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4.xml"/><Relationship Id="rId9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1.xml"/><Relationship Id="rId9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8.xml"/><Relationship Id="rId9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5.xml"/><Relationship Id="rId9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2.xml"/><Relationship Id="rId9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9.xml"/><Relationship Id="rId9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6.xml"/><Relationship Id="rId9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3.xml"/><Relationship Id="rId9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7.xml"/><Relationship Id="rId9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4.xml"/><Relationship Id="rId9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1.xml"/><Relationship Id="rId9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8.xml"/><Relationship Id="rId9" Type="http://schemas.openxmlformats.org/officeDocument/2006/relationships/image" Target="../media/image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5.xml"/><Relationship Id="rId9" Type="http://schemas.openxmlformats.org/officeDocument/2006/relationships/image" Target="../media/image1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2.xml"/><Relationship Id="rId9" Type="http://schemas.openxmlformats.org/officeDocument/2006/relationships/image" Target="../media/image1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9.xml"/><Relationship Id="rId9" Type="http://schemas.openxmlformats.org/officeDocument/2006/relationships/image" Target="../media/image1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6.xml"/><Relationship Id="rId9" Type="http://schemas.openxmlformats.org/officeDocument/2006/relationships/image" Target="../media/image1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3.xml"/><Relationship Id="rId9" Type="http://schemas.openxmlformats.org/officeDocument/2006/relationships/image" Target="../media/image1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7.xml"/><Relationship Id="rId9" Type="http://schemas.openxmlformats.org/officeDocument/2006/relationships/image" Target="../media/image1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4.xml"/><Relationship Id="rId9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1.xml"/><Relationship Id="rId9" Type="http://schemas.openxmlformats.org/officeDocument/2006/relationships/image" Target="../media/image1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8.xml"/><Relationship Id="rId9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05.xml"/><Relationship Id="rId9" Type="http://schemas.openxmlformats.org/officeDocument/2006/relationships/image" Target="../media/image1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2.xml"/><Relationship Id="rId9" Type="http://schemas.openxmlformats.org/officeDocument/2006/relationships/image" Target="../media/image1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9.xml"/><Relationship Id="rId9" Type="http://schemas.openxmlformats.org/officeDocument/2006/relationships/image" Target="../media/image1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6.xml"/><Relationship Id="rId9" Type="http://schemas.openxmlformats.org/officeDocument/2006/relationships/image" Target="../media/image1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48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3.xml"/><Relationship Id="rId9" Type="http://schemas.openxmlformats.org/officeDocument/2006/relationships/image" Target="../media/image1.pn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theme" Target="../theme/theme4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7.xml"/><Relationship Id="rId9" Type="http://schemas.openxmlformats.org/officeDocument/2006/relationships/image" Target="../media/image1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4.xml"/><Relationship Id="rId9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1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3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3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1918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 марта 2017 года на базе Государственного бюджетного дошкольного образовательного учреждения детский сад № 78 Красносельского района Санкт-Петербурга «Жемчужинка» прошел выездной семинар в рамках восьмой  всероссийской конференции с международным участием «Информационные технологии для новой школы».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9180"/>
            <a:ext cx="2841763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95" y="2550130"/>
            <a:ext cx="6245417" cy="351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1027" name="Picture 3" descr="C:\Users\Dou4User04\Downloads\ИТ для новой школы Горчак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5811"/>
            <a:ext cx="2496163" cy="35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u4User04\Downloads\ИТ для новой школы Тельн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30" y="2764207"/>
            <a:ext cx="2483768" cy="35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40" y="44486"/>
            <a:ext cx="89389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Руководитель нашего учреждения Горчакова Алла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Зигмантасовна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учитель-логопед Нефедова Ольга Сергеевна и учитель-дефектолог Тельнова Светлана Анатольевна успешно выступили на данном мероприятии с докладом по теме «Современные формы коммуникации при взаимодействии с семьей». Педагоги достойно представили систему работы нашего детского сада с семьями воспитанников, поделились опытом с коллегами.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ou4User04\Downloads\1111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6" y="2192821"/>
            <a:ext cx="2394152" cy="34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3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3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0.xml><?xml version="1.0" encoding="utf-8"?>
<a:theme xmlns:a="http://schemas.openxmlformats.org/drawingml/2006/main" name="4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4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1950</TotalTime>
  <Words>90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52</vt:i4>
      </vt:variant>
      <vt:variant>
        <vt:lpstr>Заголовки слайдов</vt:lpstr>
      </vt:variant>
      <vt:variant>
        <vt:i4>2</vt:i4>
      </vt:variant>
    </vt:vector>
  </HeadingPairs>
  <TitlesOfParts>
    <vt:vector size="54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9_Тема9</vt:lpstr>
      <vt:lpstr>10_Тема9</vt:lpstr>
      <vt:lpstr>11_Тема9</vt:lpstr>
      <vt:lpstr>12_Тема9</vt:lpstr>
      <vt:lpstr>4_Тема1</vt:lpstr>
      <vt:lpstr>13_Тема9</vt:lpstr>
      <vt:lpstr>14_Тема9</vt:lpstr>
      <vt:lpstr>15_Тема9</vt:lpstr>
      <vt:lpstr>16_Тема9</vt:lpstr>
      <vt:lpstr>5_Тема1</vt:lpstr>
      <vt:lpstr>17_Тема9</vt:lpstr>
      <vt:lpstr>18_Тема9</vt:lpstr>
      <vt:lpstr>19_Тема9</vt:lpstr>
      <vt:lpstr>20_Тема9</vt:lpstr>
      <vt:lpstr>6_Тема1</vt:lpstr>
      <vt:lpstr>21_Тема9</vt:lpstr>
      <vt:lpstr>22_Тема9</vt:lpstr>
      <vt:lpstr>23_Тема9</vt:lpstr>
      <vt:lpstr>24_Тема9</vt:lpstr>
      <vt:lpstr>7_Тема1</vt:lpstr>
      <vt:lpstr>25_Тема9</vt:lpstr>
      <vt:lpstr>26_Тема9</vt:lpstr>
      <vt:lpstr>27_Тема9</vt:lpstr>
      <vt:lpstr>28_Тема9</vt:lpstr>
      <vt:lpstr>8_Тема1</vt:lpstr>
      <vt:lpstr>29_Тема9</vt:lpstr>
      <vt:lpstr>30_Тема9</vt:lpstr>
      <vt:lpstr>31_Тема9</vt:lpstr>
      <vt:lpstr>32_Тема9</vt:lpstr>
      <vt:lpstr>9_Тема1</vt:lpstr>
      <vt:lpstr>33_Тема9</vt:lpstr>
      <vt:lpstr>34_Тема9</vt:lpstr>
      <vt:lpstr>35_Тема9</vt:lpstr>
      <vt:lpstr>36_Тема9</vt:lpstr>
      <vt:lpstr>10_Тема1</vt:lpstr>
      <vt:lpstr>37_Тема9</vt:lpstr>
      <vt:lpstr>38_Тема9</vt:lpstr>
      <vt:lpstr>39_Тема9</vt:lpstr>
      <vt:lpstr>40_Тема9</vt:lpstr>
      <vt:lpstr>11_Тема1</vt:lpstr>
      <vt:lpstr>41_Тема9</vt:lpstr>
      <vt:lpstr>42_Тема9</vt:lpstr>
      <vt:lpstr>43_Тема9</vt:lpstr>
      <vt:lpstr>44_Тема9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Dou4User04</cp:lastModifiedBy>
  <cp:revision>182</cp:revision>
  <dcterms:created xsi:type="dcterms:W3CDTF">2014-05-14T16:31:48Z</dcterms:created>
  <dcterms:modified xsi:type="dcterms:W3CDTF">2017-04-10T11:02:22Z</dcterms:modified>
</cp:coreProperties>
</file>