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06.03.2017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gif"/><Relationship Id="rId5" Type="http://schemas.openxmlformats.org/officeDocument/2006/relationships/image" Target="../media/image15.jpe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3.png"/><Relationship Id="rId7" Type="http://schemas.openxmlformats.org/officeDocument/2006/relationships/image" Target="../media/image2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11.gif"/><Relationship Id="rId4" Type="http://schemas.openxmlformats.org/officeDocument/2006/relationships/image" Target="../media/image20.jpeg"/><Relationship Id="rId9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96" y="190069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1028" name="Picture 4" descr="http://kartinkiprazdnik.ru/wp-content/uploads/2017/02/prazdnik-maslenitsa-animatsionnyie-kartinki-i-otkryitki-3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65" y="385787"/>
            <a:ext cx="62865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allery.yopriceville.com/downloadfullsize/send/75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95" y="980728"/>
            <a:ext cx="2501591" cy="253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630177"/>
            <a:ext cx="86049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Масленица —  веселый, шумный, любимый народный праздник. В масленичную неделю люди провожают зиму и встречают весну. Символами этого праздника считаются солнце, блины и чучело Масленицы. В нашем детском саду стало уже доброй традицией праздновать Масленицу! 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Солнышко выглядывало из-за туч,  и уже совсем по- весеннему пригревало наряженных детей.  Ребята с румяными щечками, в ярких платках кружились в хороводе,  завлекая в весёлую пляску весь детский сад, а затем играли в веселые русские  народные игры. Детские глаза выражали восторг, а на лице сияла улыбка от ярких эмоций праздника.  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 праздник был пропитан народным колоритом, русские народные мелодии и костюмы, пляски и хороводы, игры и забавы. В завершении  детей ожидали вкусные  блины и горячий чай. Повсюду царила атмосфера радости и веселья. Веселым и задорным праздником зиму проводили!  Будем ждать весну!!!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Часто с детьми мы проводим праздники и посиделки по русскому фольклору.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еще на Масленицу принято угощать всех блинами и чаем.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Хотим обратить ваше внимание, что русский фольклор лучше всего знакомит детей с традициями, обрядами и праздниками своего народа, что неизменно формирует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любовь к своей Родине и гордость за нее!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t="12427" r="10840" b="5903"/>
          <a:stretch/>
        </p:blipFill>
        <p:spPr bwMode="auto">
          <a:xfrm>
            <a:off x="5418362" y="4167291"/>
            <a:ext cx="3528392" cy="2555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C:\Users\Anna\Desktop\фото 23 февраля масленица 2017\фото 23 февраля масленица 2017\IMG_20170222_1114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9" y="1582307"/>
            <a:ext cx="3611327" cy="2707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kartinkiprazdnik.ru/wp-content/uploads/2017/02/prazdnik-maslenitsa-animatsionnyie-kartinki-i-otkryitki-3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81" y="-29352"/>
            <a:ext cx="5976664" cy="216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36334/v836334323/249cd/fVoxGcxIyD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67291"/>
            <a:ext cx="3510847" cy="2483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p.userapi.com/c836334/v836334323/24966/dSY-vc0fjH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332" y="1582306"/>
            <a:ext cx="3860265" cy="2422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p.userapi.com/c836334/v836334323/249fb/hb2r26QmJe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29" y="3093034"/>
            <a:ext cx="2907942" cy="24962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playcast.ru/uploads/2017/02/18/2169720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86" y="-29351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2052" name="Picture 4" descr="C:\Users\Anna\Desktop\фото 23 февраля масленица 2017\фото 23 февраля масленица 2017\почемучки масленица\IMG_20170222_1044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81949"/>
            <a:ext cx="3496453" cy="2422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userapi.com/c836334/v836334323/24862/Jll5hEsZX2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37" y="1000150"/>
            <a:ext cx="2270458" cy="3027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p.userapi.com/c836334/v836334323/24a2d/X_jngbANlS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2620"/>
            <a:ext cx="3496453" cy="2622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pp.userapi.com/c836334/v836334323/249af/HZwdCEU1V8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66" y="4081949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na\Desktop\фото 23 февраля масленица 2017\фото 23 февраля масленица 2017\IMG_20170222_1115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78206"/>
            <a:ext cx="3911075" cy="29321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beesona.ru/upload/754/7f716bac6a78cd9416409eb2f9944ac1.jpg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513" y="4937636"/>
            <a:ext cx="2803937" cy="169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kartinkiprazdnik.ru/wp-content/uploads/2017/02/prazdnik-maslenitsa-animatsionnyie-kartinki-i-otkryitki-30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607875" cy="221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8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634</TotalTime>
  <Words>2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33</cp:revision>
  <dcterms:created xsi:type="dcterms:W3CDTF">2014-05-14T16:31:48Z</dcterms:created>
  <dcterms:modified xsi:type="dcterms:W3CDTF">2017-03-06T15:13:18Z</dcterms:modified>
</cp:coreProperties>
</file>