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23.jpg" ContentType="image/png"/>
  <Override PartName="/ppt/media/image70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68" autoAdjust="0"/>
  </p:normalViewPr>
  <p:slideViewPr>
    <p:cSldViewPr>
      <p:cViewPr varScale="1">
        <p:scale>
          <a:sx n="88" d="100"/>
          <a:sy n="88" d="100"/>
        </p:scale>
        <p:origin x="-55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3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7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6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9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5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2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4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12.03.2017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5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9.png"/><Relationship Id="rId7" Type="http://schemas.openxmlformats.org/officeDocument/2006/relationships/image" Target="../media/image5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13.png"/><Relationship Id="rId4" Type="http://schemas.openxmlformats.org/officeDocument/2006/relationships/image" Target="../media/image52.png"/><Relationship Id="rId9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9.png"/><Relationship Id="rId7" Type="http://schemas.openxmlformats.org/officeDocument/2006/relationships/image" Target="../media/image6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11" Type="http://schemas.openxmlformats.org/officeDocument/2006/relationships/image" Target="../media/image13.pn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g"/><Relationship Id="rId5" Type="http://schemas.openxmlformats.org/officeDocument/2006/relationships/image" Target="../media/image13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image" Target="../media/image17.jpeg"/><Relationship Id="rId10" Type="http://schemas.openxmlformats.org/officeDocument/2006/relationships/image" Target="../media/image13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29.jpeg"/><Relationship Id="rId5" Type="http://schemas.openxmlformats.org/officeDocument/2006/relationships/image" Target="../media/image13.png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0.jpeg"/><Relationship Id="rId7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11" Type="http://schemas.openxmlformats.org/officeDocument/2006/relationships/image" Target="../media/image35.jpeg"/><Relationship Id="rId5" Type="http://schemas.openxmlformats.org/officeDocument/2006/relationships/image" Target="../media/image10.png"/><Relationship Id="rId10" Type="http://schemas.openxmlformats.org/officeDocument/2006/relationships/image" Target="../media/image34.jpeg"/><Relationship Id="rId4" Type="http://schemas.openxmlformats.org/officeDocument/2006/relationships/image" Target="../media/image31.jpe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7.jpeg"/><Relationship Id="rId7" Type="http://schemas.openxmlformats.org/officeDocument/2006/relationships/image" Target="../media/image3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9.png"/><Relationship Id="rId7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10.png"/><Relationship Id="rId10" Type="http://schemas.openxmlformats.org/officeDocument/2006/relationships/image" Target="../media/image45.jpeg"/><Relationship Id="rId4" Type="http://schemas.openxmlformats.org/officeDocument/2006/relationships/image" Target="../media/image41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9.png"/><Relationship Id="rId7" Type="http://schemas.openxmlformats.org/officeDocument/2006/relationships/image" Target="../media/image4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51.png"/><Relationship Id="rId4" Type="http://schemas.openxmlformats.org/officeDocument/2006/relationships/image" Target="../media/image46.jp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9.pn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36" y="-7653"/>
            <a:ext cx="9144000" cy="68588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-1" y="-7653"/>
            <a:ext cx="1474558" cy="16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775" y="-849"/>
            <a:ext cx="1296144" cy="973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74428" y="0"/>
            <a:ext cx="6595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n w="11430">
                  <a:noFill/>
                </a:ln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Государственного бюджетного дошкольного образовательного учреждения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n w="11430">
                  <a:noFill/>
                </a:ln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детский сад № 4 комбинированного вида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ln w="11430">
                  <a:noFill/>
                </a:ln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Кронштадтского района Санкт-Петербурга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768" y="3281684"/>
            <a:ext cx="3508263" cy="33164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08672" y="5301208"/>
            <a:ext cx="5886401" cy="1754326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Самый главный праздник </a:t>
            </a:r>
            <a:endParaRPr lang="ru-RU" sz="6000" b="1" dirty="0" smtClean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ctr"/>
            <a:r>
              <a:rPr lang="ru-RU" sz="60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света </a:t>
            </a:r>
            <a:r>
              <a:rPr lang="ru-RU" sz="60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и добра</a:t>
            </a:r>
            <a:br>
              <a:rPr lang="ru-RU" sz="60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60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празднует </a:t>
            </a:r>
            <a:r>
              <a:rPr lang="ru-RU" sz="60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сегодня </a:t>
            </a:r>
            <a:endParaRPr lang="ru-RU" sz="6000" b="1" dirty="0" smtClean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ctr"/>
            <a:r>
              <a:rPr lang="ru-RU" sz="60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наша </a:t>
            </a:r>
            <a:r>
              <a:rPr lang="ru-RU" sz="60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детвора.</a:t>
            </a:r>
            <a:r>
              <a:rPr lang="ru-RU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/>
            </a:r>
            <a:br>
              <a:rPr lang="ru-RU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5936" y="6178371"/>
            <a:ext cx="1003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 2017г.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Детские - Мамочка, Милая, Мама Моя!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9757" y="5988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4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9144000" cy="4392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512" y="27878"/>
            <a:ext cx="8964488" cy="3977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48060"/>
            <a:ext cx="2605328" cy="30876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5" t="5359" r="19145" b="4796"/>
          <a:stretch/>
        </p:blipFill>
        <p:spPr>
          <a:xfrm>
            <a:off x="3153611" y="2235273"/>
            <a:ext cx="2662742" cy="35395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14448"/>
            <a:ext cx="2916701" cy="29237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78" y="251809"/>
            <a:ext cx="3295835" cy="3031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6682"/>
            <a:ext cx="3027753" cy="30844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-48372"/>
            <a:ext cx="6012160" cy="69063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44773">
            <a:off x="-108520" y="2525"/>
            <a:ext cx="6108352" cy="60187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87974" y="-243408"/>
            <a:ext cx="3549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</a:t>
            </a:r>
            <a:r>
              <a:rPr lang="ru-RU" sz="2000" b="1" dirty="0" smtClean="0">
                <a:ln w="1143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руппа</a:t>
            </a:r>
            <a:r>
              <a:rPr lang="ru-RU" sz="5400" b="1" dirty="0" smtClean="0">
                <a:ln w="1143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1143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«Теремок»</a:t>
            </a:r>
            <a:endParaRPr lang="ru-RU" sz="4000" b="1" cap="none" spc="0" dirty="0">
              <a:ln w="11430"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9" y="968435"/>
            <a:ext cx="3150002" cy="24040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HeroicExtremeRigh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32" y="968436"/>
            <a:ext cx="2903305" cy="26065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89" y="1044970"/>
            <a:ext cx="3271992" cy="24539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HeroicExtremeLef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9" y="3874389"/>
            <a:ext cx="2952162" cy="24381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perspectiveHeroicExtremeRightFacing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39" y="3850065"/>
            <a:ext cx="2795698" cy="2570949"/>
          </a:xfrm>
          <a:prstGeom prst="rect">
            <a:avLst/>
          </a:prstGeom>
          <a:ln w="381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12" y="3894155"/>
            <a:ext cx="3198197" cy="23986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HeroicExtremeLef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6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9" y="2525"/>
            <a:ext cx="9159619" cy="8347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44" y="498299"/>
            <a:ext cx="5826067" cy="61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6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"/>
            <a:ext cx="9143999" cy="6855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7355083" cy="5760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29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4"/>
          <a:stretch/>
        </p:blipFill>
        <p:spPr>
          <a:xfrm rot="20979705">
            <a:off x="151609" y="4439715"/>
            <a:ext cx="3419872" cy="19990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737">
            <a:off x="219577" y="2036071"/>
            <a:ext cx="3299500" cy="2474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14624" b="11919"/>
          <a:stretch/>
        </p:blipFill>
        <p:spPr>
          <a:xfrm rot="878720">
            <a:off x="5447818" y="2417503"/>
            <a:ext cx="3444601" cy="2014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219">
            <a:off x="231876" y="402068"/>
            <a:ext cx="3164651" cy="2373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381">
            <a:off x="5690967" y="503478"/>
            <a:ext cx="3138710" cy="2354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/>
          <a:stretch/>
        </p:blipFill>
        <p:spPr>
          <a:xfrm rot="863323">
            <a:off x="5742447" y="4316038"/>
            <a:ext cx="3102128" cy="21368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1026" name="Picture 2" descr="http://xn--b1aggidhuba3b.xn--p1ai/images/phocagallery/uzory/thumbs/phoca_thumb_l_y-0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094">
            <a:off x="2081146" y="1741970"/>
            <a:ext cx="4813637" cy="34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39952" y="2525"/>
            <a:ext cx="696024" cy="7071488"/>
          </a:xfrm>
          <a:prstGeom prst="rect">
            <a:avLst/>
          </a:prstGeom>
          <a:noFill/>
        </p:spPr>
        <p:txBody>
          <a:bodyPr vert="wordArtVert"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Группа</a:t>
            </a:r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«Искорки»</a:t>
            </a:r>
            <a:endParaRPr lang="ru-RU" sz="28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1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9144000" cy="6850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64" y="2800942"/>
            <a:ext cx="2987824" cy="22408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0" y="1556792"/>
            <a:ext cx="2771800" cy="2078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" y="79860"/>
            <a:ext cx="2688299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82" y="1556792"/>
            <a:ext cx="2771800" cy="2078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226833" y="-517364"/>
            <a:ext cx="3915683" cy="1015663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Группа</a:t>
            </a:r>
          </a:p>
          <a:p>
            <a:pPr algn="ctr"/>
            <a:r>
              <a:rPr lang="ru-RU" sz="36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«Почемучки»</a:t>
            </a:r>
            <a:endParaRPr lang="ru-RU" sz="36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AutoShape 2" descr="https://img-fotki.yandex.ru/get/5605/flashtuchka.2c6/0_6acfb_a0cd2925_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22457"/>
            <a:ext cx="3096344" cy="23222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9" y="4160624"/>
            <a:ext cx="2939819" cy="2204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91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"/>
            <a:ext cx="9144000" cy="64508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13" y="2925217"/>
            <a:ext cx="3168352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5" y="4050450"/>
            <a:ext cx="3203848" cy="2402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57" y="4090599"/>
            <a:ext cx="3177993" cy="2383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13" y="66424"/>
            <a:ext cx="3204560" cy="24034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28847"/>
            <a:ext cx="3178706" cy="23840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" y="1387847"/>
            <a:ext cx="3146918" cy="23601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91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3206165"/>
            <a:ext cx="9159621" cy="35352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" y="-21713"/>
            <a:ext cx="9048087" cy="33333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" y="929194"/>
            <a:ext cx="3386139" cy="25396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3"/>
          <a:stretch/>
        </p:blipFill>
        <p:spPr>
          <a:xfrm>
            <a:off x="3695781" y="3732171"/>
            <a:ext cx="2952328" cy="26060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20317"/>
          <a:stretch/>
        </p:blipFill>
        <p:spPr>
          <a:xfrm>
            <a:off x="229005" y="3757146"/>
            <a:ext cx="3119954" cy="25618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/>
          <a:stretch/>
        </p:blipFill>
        <p:spPr>
          <a:xfrm>
            <a:off x="3635896" y="899916"/>
            <a:ext cx="3065958" cy="25688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7060834" y="22728"/>
            <a:ext cx="659411" cy="6892143"/>
          </a:xfrm>
          <a:prstGeom prst="rect">
            <a:avLst/>
          </a:prstGeom>
          <a:noFill/>
        </p:spPr>
        <p:txBody>
          <a:bodyPr vert="wordArtVert"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6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Группа</a:t>
            </a:r>
            <a:r>
              <a:rPr lang="ru-RU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6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«Капельки»</a:t>
            </a:r>
            <a:endParaRPr lang="ru-RU" sz="26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71600" y="-21713"/>
            <a:ext cx="583264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Мы собрали в зале множество ребят,</a:t>
            </a:r>
            <a:br>
              <a:rPr lang="ru-RU" sz="24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4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Голоса их звонко, радостно звенят.</a:t>
            </a:r>
            <a:br>
              <a:rPr lang="ru-RU" sz="24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sz="24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1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-48372"/>
            <a:ext cx="3528393" cy="16113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" y="13387"/>
            <a:ext cx="9144000" cy="35704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140968"/>
            <a:ext cx="9143996" cy="3717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28" y="3933056"/>
            <a:ext cx="3359944" cy="25199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" y="3942117"/>
            <a:ext cx="3347864" cy="25108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898830"/>
            <a:ext cx="3312368" cy="24842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" y="332656"/>
            <a:ext cx="3240360" cy="2430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32656"/>
            <a:ext cx="3240360" cy="2430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91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26" y="764704"/>
            <a:ext cx="3225578" cy="23675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0" y="764704"/>
            <a:ext cx="3238744" cy="23675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0" y="4077072"/>
            <a:ext cx="3238744" cy="25091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13" y="4077072"/>
            <a:ext cx="3225578" cy="2418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98" y="1948492"/>
            <a:ext cx="3370435" cy="25268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7148836" y="3132281"/>
            <a:ext cx="94191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группа</a:t>
            </a:r>
            <a:endParaRPr lang="ru-RU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50827" y="3256964"/>
            <a:ext cx="2737929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«Непоседы»</a:t>
            </a:r>
            <a:endParaRPr lang="ru-RU" sz="3600" b="1" dirty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02942" y="-65890"/>
            <a:ext cx="5375786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600" b="1" dirty="0">
                <a:ln w="1143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Это самый добрый праздник, </a:t>
            </a:r>
            <a:br>
              <a:rPr lang="ru-RU" sz="2600" b="1" dirty="0">
                <a:ln w="1143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600" b="1" dirty="0">
                <a:ln w="1143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Он весной приходит к нам!</a:t>
            </a:r>
            <a:br>
              <a:rPr lang="ru-RU" sz="2600" b="1" dirty="0">
                <a:ln w="1143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</a:br>
            <a:endParaRPr lang="ru-RU" sz="2600" b="1" dirty="0">
              <a:ln w="11430">
                <a:solidFill>
                  <a:schemeClr val="tx2">
                    <a:lumMod val="20000"/>
                    <a:lumOff val="8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52" y="2253892"/>
            <a:ext cx="3496016" cy="32988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62" y="4122107"/>
            <a:ext cx="3312368" cy="312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522"/>
            <a:ext cx="8748464" cy="38585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0006"/>
            <a:ext cx="9211688" cy="49579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88" y="-48372"/>
            <a:ext cx="1455631" cy="10933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4" y="385770"/>
            <a:ext cx="3457683" cy="28317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18" y="3486739"/>
            <a:ext cx="3413843" cy="28317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" y="2525"/>
            <a:ext cx="1333922" cy="991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01" y="3521019"/>
            <a:ext cx="3176216" cy="2830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56" y="398765"/>
            <a:ext cx="2530033" cy="28514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081061" y="320397"/>
            <a:ext cx="622927" cy="2721899"/>
          </a:xfrm>
          <a:prstGeom prst="rect">
            <a:avLst/>
          </a:prstGeom>
          <a:noFill/>
        </p:spPr>
        <p:txBody>
          <a:bodyPr vert="wordArtVert"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группа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72400" y="1900007"/>
            <a:ext cx="696024" cy="4698081"/>
          </a:xfrm>
          <a:prstGeom prst="rect">
            <a:avLst/>
          </a:prstGeom>
          <a:noFill/>
        </p:spPr>
        <p:txBody>
          <a:bodyPr vert="wordArtVert"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«Ладушки»</a:t>
            </a:r>
            <a:endParaRPr lang="ru-RU" sz="28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1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59</Words>
  <Application>Microsoft Office PowerPoint</Application>
  <PresentationFormat>Экран (4:3)</PresentationFormat>
  <Paragraphs>18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Тема1</vt:lpstr>
      <vt:lpstr>1_Тема1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User</cp:lastModifiedBy>
  <cp:revision>31</cp:revision>
  <dcterms:created xsi:type="dcterms:W3CDTF">2017-03-11T12:43:38Z</dcterms:created>
  <dcterms:modified xsi:type="dcterms:W3CDTF">2017-03-11T22:14:38Z</dcterms:modified>
</cp:coreProperties>
</file>