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</p:sldMasterIdLst>
  <p:sldIdLst>
    <p:sldId id="256" r:id="rId6"/>
    <p:sldId id="259" r:id="rId7"/>
    <p:sldId id="260" r:id="rId8"/>
    <p:sldId id="261" r:id="rId9"/>
    <p:sldId id="262" r:id="rId10"/>
    <p:sldId id="263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05.05.2017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79512" y="20643"/>
            <a:ext cx="1474558" cy="1628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42" y="326545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1464" y="142545"/>
            <a:ext cx="608673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ПОЗДРАВЛЕНИЕ СОТРУДНИКОВ </a:t>
            </a:r>
            <a:br>
              <a:rPr lang="ru-RU" sz="2800" b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ПОЖАРНОЙ ЧАСТИ </a:t>
            </a:r>
            <a:r>
              <a:rPr lang="ru-RU" sz="2800" b="1" cap="all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№ 47</a:t>
            </a:r>
          </a:p>
          <a:p>
            <a:pPr algn="ctr"/>
            <a:r>
              <a:rPr lang="ru-RU" sz="2800" b="1" cap="all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Группа «Искорки»</a:t>
            </a:r>
            <a:endParaRPr lang="ru-RU" sz="2800" b="1" cap="all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3" y="1647657"/>
            <a:ext cx="5300706" cy="4948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ttp://sorokino-ds1.ru/upload/news/2014/11/6110aa93fc474b8aeac8cd188471a3d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579" y="1527540"/>
            <a:ext cx="1917139" cy="25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21979"/>
            <a:ext cx="3133452" cy="208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8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5696" y="422804"/>
            <a:ext cx="6099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Подготовка к выступлению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535">
            <a:off x="5263552" y="899131"/>
            <a:ext cx="3646204" cy="2972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82" y="3567551"/>
            <a:ext cx="4041775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5" y="1300023"/>
            <a:ext cx="3600400" cy="2703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3863"/>
            <a:ext cx="3635109" cy="2729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19" y="3155916"/>
            <a:ext cx="2004046" cy="139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45" y="2252662"/>
            <a:ext cx="13716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59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0234" y="188640"/>
            <a:ext cx="5960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Праздничное </a:t>
            </a:r>
            <a:r>
              <a:rPr lang="ru-RU" sz="2800" b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ВЫСТУПЛЕНИЕ</a:t>
            </a:r>
            <a:br>
              <a:rPr lang="ru-RU" sz="2800" b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</a:br>
            <a:endParaRPr lang="ru-RU" sz="2800" b="1" cap="all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6" y="1235869"/>
            <a:ext cx="3799920" cy="2849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35" y="3996428"/>
            <a:ext cx="3284428" cy="246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70" y="1165932"/>
            <a:ext cx="3786577" cy="2843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51520" y="3717032"/>
            <a:ext cx="4554919" cy="288105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Вступительное слово с поздравлениями от администрации Кронштадтского района .</a:t>
            </a: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Поздравления старшего воспитателя ГБДОУ детский сад №4 Журавлевой Ирины 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вгеньевны  </a:t>
            </a:r>
            <a:endParaRPr lang="ru-RU" sz="16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86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3164"/>
            <a:ext cx="3888432" cy="2703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68" y="848610"/>
            <a:ext cx="3664227" cy="2660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52" y="3518667"/>
            <a:ext cx="4122660" cy="309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Горизонтальный свиток 8"/>
          <p:cNvSpPr/>
          <p:nvPr/>
        </p:nvSpPr>
        <p:spPr>
          <a:xfrm>
            <a:off x="467544" y="684414"/>
            <a:ext cx="4221676" cy="344925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Поздравить мы хотим пожарных,</a:t>
            </a:r>
            <a:b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Мужчин, спасают что людей.</a:t>
            </a:r>
            <a:b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Мы все им очень благодарны,</a:t>
            </a:r>
            <a:b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Нет никого отважней и смелей.</a:t>
            </a:r>
            <a:b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Желаем вам успехов и удачи,</a:t>
            </a:r>
            <a:b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Всегда пусть покоряется огонь.</a:t>
            </a:r>
            <a:b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Сами собой решаются задачи,</a:t>
            </a:r>
            <a:b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каждый свыше будет бережён.</a:t>
            </a:r>
            <a:b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681" y="59524"/>
            <a:ext cx="6046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Поздравление от </a:t>
            </a:r>
            <a:r>
              <a:rPr lang="ru-RU" b="1" cap="all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воспитанников Группы </a:t>
            </a:r>
            <a:r>
              <a:rPr lang="ru-RU" b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«Искорки»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47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75" y="3706110"/>
            <a:ext cx="3880207" cy="2907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t="19033" r="21475" b="19033"/>
          <a:stretch/>
        </p:blipFill>
        <p:spPr bwMode="auto">
          <a:xfrm>
            <a:off x="5669152" y="859505"/>
            <a:ext cx="3179738" cy="2588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t="20228" r="9078" b="15841"/>
          <a:stretch/>
        </p:blipFill>
        <p:spPr bwMode="auto">
          <a:xfrm>
            <a:off x="6121582" y="3447639"/>
            <a:ext cx="2664296" cy="3301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t="34553" r="32851" b="25357"/>
          <a:stretch/>
        </p:blipFill>
        <p:spPr bwMode="auto">
          <a:xfrm>
            <a:off x="4105636" y="3688793"/>
            <a:ext cx="1563516" cy="2775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9" y="1091381"/>
            <a:ext cx="3240360" cy="242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76379" y="-36913"/>
            <a:ext cx="5377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Поздравление от девочек Группы «Искорки»</a:t>
            </a:r>
            <a:endParaRPr lang="ru-RU" sz="2400" dirty="0"/>
          </a:p>
        </p:txBody>
      </p:sp>
      <p:pic>
        <p:nvPicPr>
          <p:cNvPr id="1028" name="Picture 4" descr="https://doc4web.ru/uploads/files/31/30417/hello_html_6f703055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326" y="1106923"/>
            <a:ext cx="1372242" cy="258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02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t="27618" r="15631" b="15997"/>
          <a:stretch/>
        </p:blipFill>
        <p:spPr bwMode="auto">
          <a:xfrm>
            <a:off x="2275872" y="856379"/>
            <a:ext cx="4743748" cy="2863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25762" r="24700" b="6008"/>
          <a:stretch/>
        </p:blipFill>
        <p:spPr bwMode="auto">
          <a:xfrm>
            <a:off x="3333431" y="3679004"/>
            <a:ext cx="2727454" cy="2957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3" t="32861" r="25517" b="31443"/>
          <a:stretch/>
        </p:blipFill>
        <p:spPr bwMode="auto">
          <a:xfrm>
            <a:off x="433314" y="3720043"/>
            <a:ext cx="2304256" cy="2875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0" t="34524" r="34499" b="25305"/>
          <a:stretch/>
        </p:blipFill>
        <p:spPr bwMode="auto">
          <a:xfrm>
            <a:off x="6779309" y="3643391"/>
            <a:ext cx="1881437" cy="3078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http://ds154adm.ru/images/po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4" y="856380"/>
            <a:ext cx="1932806" cy="28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0"/>
            <a:ext cx="574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Поздравление от </a:t>
            </a:r>
            <a:r>
              <a:rPr lang="ru-RU" sz="2400" b="1" cap="all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мальчиков </a:t>
            </a:r>
            <a:r>
              <a:rPr lang="ru-RU" sz="2400" b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Группы «Искорки»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push-buratino9.edumsko.ru/uploads/3000/2998/section/198411/Firefighter.gif?147837309917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85" y="1021377"/>
            <a:ext cx="1948198" cy="243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1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2" b="4249"/>
          <a:stretch/>
        </p:blipFill>
        <p:spPr bwMode="auto">
          <a:xfrm>
            <a:off x="90065" y="1628800"/>
            <a:ext cx="870220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://clipartix.com/wp-content/uploads/2016/05/Fire-truck-cartoon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586" y="5004132"/>
            <a:ext cx="2630582" cy="177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9417" y="332656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cap="all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Вы не оставите пламени ни единого шанса, ведь человек приручил его, он – его хозяин! Поздравляем с Днем пожарной охраны! Верно, с мужеством вы несете свою службу, с вами нам спокойно спится и мирно живется!</a:t>
            </a:r>
          </a:p>
        </p:txBody>
      </p:sp>
    </p:spTree>
    <p:extLst>
      <p:ext uri="{BB962C8B-B14F-4D97-AF65-F5344CB8AC3E}">
        <p14:creationId xmlns:p14="http://schemas.microsoft.com/office/powerpoint/2010/main" val="263677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781</TotalTime>
  <Words>96</Words>
  <Application>Microsoft Office PowerPoint</Application>
  <PresentationFormat>Экран (4:3)</PresentationFormat>
  <Paragraphs>11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Тема1</vt:lpstr>
      <vt:lpstr>5_Тема9</vt:lpstr>
      <vt:lpstr>6_Тема9</vt:lpstr>
      <vt:lpstr>7_Тема9</vt:lpstr>
      <vt:lpstr>8_Тема9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Anna</cp:lastModifiedBy>
  <cp:revision>49</cp:revision>
  <dcterms:created xsi:type="dcterms:W3CDTF">2014-05-14T16:31:48Z</dcterms:created>
  <dcterms:modified xsi:type="dcterms:W3CDTF">2017-05-05T10:46:53Z</dcterms:modified>
</cp:coreProperties>
</file>