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0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84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8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21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244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60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87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0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15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2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0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4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6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20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4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7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4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213B0E-EE5E-45E3-9CAA-D8D335C0999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88CF97-7AFD-4A04-B2E5-2B341E55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73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1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7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8336" y="596257"/>
            <a:ext cx="9524491" cy="27584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«Сияет солнышко с утра:</a:t>
            </a:r>
          </a:p>
          <a:p>
            <a:pPr algn="ctr"/>
            <a:r>
              <a:rPr lang="ru-RU" sz="5400" b="1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</a:t>
            </a:r>
            <a:r>
              <a:rPr lang="ru-RU" sz="5400" b="1" cap="none" spc="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раздник начинать пора»</a:t>
            </a:r>
            <a:endParaRPr lang="ru-RU" sz="5400" b="1" cap="none" spc="0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-492" r="17963"/>
          <a:stretch/>
        </p:blipFill>
        <p:spPr>
          <a:xfrm>
            <a:off x="8526197" y="3853186"/>
            <a:ext cx="2046020" cy="2506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ятно 2 5"/>
          <p:cNvSpPr/>
          <p:nvPr/>
        </p:nvSpPr>
        <p:spPr>
          <a:xfrm>
            <a:off x="704428" y="3166871"/>
            <a:ext cx="7023868" cy="3691129"/>
          </a:xfrm>
          <a:custGeom>
            <a:avLst/>
            <a:gdLst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3140 h 20398"/>
              <a:gd name="connsiteX1" fmla="*/ 15272 w 21600"/>
              <a:gd name="connsiteY1" fmla="*/ 0 h 20398"/>
              <a:gd name="connsiteX2" fmla="*/ 14525 w 21600"/>
              <a:gd name="connsiteY2" fmla="*/ 4575 h 20398"/>
              <a:gd name="connsiteX3" fmla="*/ 18007 w 21600"/>
              <a:gd name="connsiteY3" fmla="*/ 1970 h 20398"/>
              <a:gd name="connsiteX4" fmla="*/ 16380 w 21600"/>
              <a:gd name="connsiteY4" fmla="*/ 5330 h 20398"/>
              <a:gd name="connsiteX5" fmla="*/ 21600 w 21600"/>
              <a:gd name="connsiteY5" fmla="*/ 5443 h 20398"/>
              <a:gd name="connsiteX6" fmla="*/ 16985 w 21600"/>
              <a:gd name="connsiteY6" fmla="*/ 8200 h 20398"/>
              <a:gd name="connsiteX7" fmla="*/ 18270 w 21600"/>
              <a:gd name="connsiteY7" fmla="*/ 10088 h 20398"/>
              <a:gd name="connsiteX8" fmla="*/ 16380 w 21600"/>
              <a:gd name="connsiteY8" fmla="*/ 11108 h 20398"/>
              <a:gd name="connsiteX9" fmla="*/ 18877 w 21600"/>
              <a:gd name="connsiteY9" fmla="*/ 14430 h 20398"/>
              <a:gd name="connsiteX10" fmla="*/ 14640 w 21600"/>
              <a:gd name="connsiteY10" fmla="*/ 13148 h 20398"/>
              <a:gd name="connsiteX11" fmla="*/ 14942 w 21600"/>
              <a:gd name="connsiteY11" fmla="*/ 16168 h 20398"/>
              <a:gd name="connsiteX12" fmla="*/ 12180 w 21600"/>
              <a:gd name="connsiteY12" fmla="*/ 14733 h 20398"/>
              <a:gd name="connsiteX13" fmla="*/ 11612 w 21600"/>
              <a:gd name="connsiteY13" fmla="*/ 17640 h 20398"/>
              <a:gd name="connsiteX14" fmla="*/ 9872 w 21600"/>
              <a:gd name="connsiteY14" fmla="*/ 16168 h 20398"/>
              <a:gd name="connsiteX15" fmla="*/ 8700 w 21600"/>
              <a:gd name="connsiteY15" fmla="*/ 18510 h 20398"/>
              <a:gd name="connsiteX16" fmla="*/ 7527 w 21600"/>
              <a:gd name="connsiteY16" fmla="*/ 16923 h 20398"/>
              <a:gd name="connsiteX17" fmla="*/ 4917 w 21600"/>
              <a:gd name="connsiteY17" fmla="*/ 20398 h 20398"/>
              <a:gd name="connsiteX18" fmla="*/ 4805 w 21600"/>
              <a:gd name="connsiteY18" fmla="*/ 17038 h 20398"/>
              <a:gd name="connsiteX19" fmla="*/ 1285 w 21600"/>
              <a:gd name="connsiteY19" fmla="*/ 16623 h 20398"/>
              <a:gd name="connsiteX20" fmla="*/ 3330 w 21600"/>
              <a:gd name="connsiteY20" fmla="*/ 14168 h 20398"/>
              <a:gd name="connsiteX21" fmla="*/ 0 w 21600"/>
              <a:gd name="connsiteY21" fmla="*/ 11675 h 20398"/>
              <a:gd name="connsiteX22" fmla="*/ 3935 w 21600"/>
              <a:gd name="connsiteY22" fmla="*/ 10390 h 20398"/>
              <a:gd name="connsiteX23" fmla="*/ 1172 w 21600"/>
              <a:gd name="connsiteY23" fmla="*/ 7068 h 20398"/>
              <a:gd name="connsiteX24" fmla="*/ 5372 w 21600"/>
              <a:gd name="connsiteY24" fmla="*/ 6615 h 20398"/>
              <a:gd name="connsiteX25" fmla="*/ 4502 w 21600"/>
              <a:gd name="connsiteY25" fmla="*/ 2423 h 20398"/>
              <a:gd name="connsiteX26" fmla="*/ 8550 w 21600"/>
              <a:gd name="connsiteY26" fmla="*/ 5180 h 20398"/>
              <a:gd name="connsiteX27" fmla="*/ 9722 w 21600"/>
              <a:gd name="connsiteY27" fmla="*/ 685 h 20398"/>
              <a:gd name="connsiteX28" fmla="*/ 11462 w 21600"/>
              <a:gd name="connsiteY28" fmla="*/ 3140 h 20398"/>
              <a:gd name="connsiteX0" fmla="*/ 11462 w 21600"/>
              <a:gd name="connsiteY0" fmla="*/ 3253 h 20511"/>
              <a:gd name="connsiteX1" fmla="*/ 14969 w 21600"/>
              <a:gd name="connsiteY1" fmla="*/ 0 h 20511"/>
              <a:gd name="connsiteX2" fmla="*/ 14525 w 21600"/>
              <a:gd name="connsiteY2" fmla="*/ 4688 h 20511"/>
              <a:gd name="connsiteX3" fmla="*/ 18007 w 21600"/>
              <a:gd name="connsiteY3" fmla="*/ 2083 h 20511"/>
              <a:gd name="connsiteX4" fmla="*/ 16380 w 21600"/>
              <a:gd name="connsiteY4" fmla="*/ 5443 h 20511"/>
              <a:gd name="connsiteX5" fmla="*/ 21600 w 21600"/>
              <a:gd name="connsiteY5" fmla="*/ 5556 h 20511"/>
              <a:gd name="connsiteX6" fmla="*/ 16985 w 21600"/>
              <a:gd name="connsiteY6" fmla="*/ 8313 h 20511"/>
              <a:gd name="connsiteX7" fmla="*/ 18270 w 21600"/>
              <a:gd name="connsiteY7" fmla="*/ 10201 h 20511"/>
              <a:gd name="connsiteX8" fmla="*/ 16380 w 21600"/>
              <a:gd name="connsiteY8" fmla="*/ 11221 h 20511"/>
              <a:gd name="connsiteX9" fmla="*/ 18877 w 21600"/>
              <a:gd name="connsiteY9" fmla="*/ 14543 h 20511"/>
              <a:gd name="connsiteX10" fmla="*/ 14640 w 21600"/>
              <a:gd name="connsiteY10" fmla="*/ 13261 h 20511"/>
              <a:gd name="connsiteX11" fmla="*/ 14942 w 21600"/>
              <a:gd name="connsiteY11" fmla="*/ 16281 h 20511"/>
              <a:gd name="connsiteX12" fmla="*/ 12180 w 21600"/>
              <a:gd name="connsiteY12" fmla="*/ 14846 h 20511"/>
              <a:gd name="connsiteX13" fmla="*/ 11612 w 21600"/>
              <a:gd name="connsiteY13" fmla="*/ 17753 h 20511"/>
              <a:gd name="connsiteX14" fmla="*/ 9872 w 21600"/>
              <a:gd name="connsiteY14" fmla="*/ 16281 h 20511"/>
              <a:gd name="connsiteX15" fmla="*/ 8700 w 21600"/>
              <a:gd name="connsiteY15" fmla="*/ 18623 h 20511"/>
              <a:gd name="connsiteX16" fmla="*/ 7527 w 21600"/>
              <a:gd name="connsiteY16" fmla="*/ 17036 h 20511"/>
              <a:gd name="connsiteX17" fmla="*/ 4917 w 21600"/>
              <a:gd name="connsiteY17" fmla="*/ 20511 h 20511"/>
              <a:gd name="connsiteX18" fmla="*/ 4805 w 21600"/>
              <a:gd name="connsiteY18" fmla="*/ 17151 h 20511"/>
              <a:gd name="connsiteX19" fmla="*/ 1285 w 21600"/>
              <a:gd name="connsiteY19" fmla="*/ 16736 h 20511"/>
              <a:gd name="connsiteX20" fmla="*/ 3330 w 21600"/>
              <a:gd name="connsiteY20" fmla="*/ 14281 h 20511"/>
              <a:gd name="connsiteX21" fmla="*/ 0 w 21600"/>
              <a:gd name="connsiteY21" fmla="*/ 11788 h 20511"/>
              <a:gd name="connsiteX22" fmla="*/ 3935 w 21600"/>
              <a:gd name="connsiteY22" fmla="*/ 10503 h 20511"/>
              <a:gd name="connsiteX23" fmla="*/ 1172 w 21600"/>
              <a:gd name="connsiteY23" fmla="*/ 7181 h 20511"/>
              <a:gd name="connsiteX24" fmla="*/ 5372 w 21600"/>
              <a:gd name="connsiteY24" fmla="*/ 6728 h 20511"/>
              <a:gd name="connsiteX25" fmla="*/ 4502 w 21600"/>
              <a:gd name="connsiteY25" fmla="*/ 2536 h 20511"/>
              <a:gd name="connsiteX26" fmla="*/ 8550 w 21600"/>
              <a:gd name="connsiteY26" fmla="*/ 5293 h 20511"/>
              <a:gd name="connsiteX27" fmla="*/ 9722 w 21600"/>
              <a:gd name="connsiteY27" fmla="*/ 798 h 20511"/>
              <a:gd name="connsiteX28" fmla="*/ 11462 w 21600"/>
              <a:gd name="connsiteY28" fmla="*/ 3253 h 20511"/>
              <a:gd name="connsiteX0" fmla="*/ 11462 w 21600"/>
              <a:gd name="connsiteY0" fmla="*/ 3253 h 20511"/>
              <a:gd name="connsiteX1" fmla="*/ 14969 w 21600"/>
              <a:gd name="connsiteY1" fmla="*/ 0 h 20511"/>
              <a:gd name="connsiteX2" fmla="*/ 14525 w 21600"/>
              <a:gd name="connsiteY2" fmla="*/ 4688 h 20511"/>
              <a:gd name="connsiteX3" fmla="*/ 18007 w 21600"/>
              <a:gd name="connsiteY3" fmla="*/ 2083 h 20511"/>
              <a:gd name="connsiteX4" fmla="*/ 16380 w 21600"/>
              <a:gd name="connsiteY4" fmla="*/ 5443 h 20511"/>
              <a:gd name="connsiteX5" fmla="*/ 21600 w 21600"/>
              <a:gd name="connsiteY5" fmla="*/ 5556 h 20511"/>
              <a:gd name="connsiteX6" fmla="*/ 16985 w 21600"/>
              <a:gd name="connsiteY6" fmla="*/ 8313 h 20511"/>
              <a:gd name="connsiteX7" fmla="*/ 19610 w 21600"/>
              <a:gd name="connsiteY7" fmla="*/ 10563 h 20511"/>
              <a:gd name="connsiteX8" fmla="*/ 16380 w 21600"/>
              <a:gd name="connsiteY8" fmla="*/ 11221 h 20511"/>
              <a:gd name="connsiteX9" fmla="*/ 18877 w 21600"/>
              <a:gd name="connsiteY9" fmla="*/ 14543 h 20511"/>
              <a:gd name="connsiteX10" fmla="*/ 14640 w 21600"/>
              <a:gd name="connsiteY10" fmla="*/ 13261 h 20511"/>
              <a:gd name="connsiteX11" fmla="*/ 14942 w 21600"/>
              <a:gd name="connsiteY11" fmla="*/ 16281 h 20511"/>
              <a:gd name="connsiteX12" fmla="*/ 12180 w 21600"/>
              <a:gd name="connsiteY12" fmla="*/ 14846 h 20511"/>
              <a:gd name="connsiteX13" fmla="*/ 11612 w 21600"/>
              <a:gd name="connsiteY13" fmla="*/ 17753 h 20511"/>
              <a:gd name="connsiteX14" fmla="*/ 9872 w 21600"/>
              <a:gd name="connsiteY14" fmla="*/ 16281 h 20511"/>
              <a:gd name="connsiteX15" fmla="*/ 8700 w 21600"/>
              <a:gd name="connsiteY15" fmla="*/ 18623 h 20511"/>
              <a:gd name="connsiteX16" fmla="*/ 7527 w 21600"/>
              <a:gd name="connsiteY16" fmla="*/ 17036 h 20511"/>
              <a:gd name="connsiteX17" fmla="*/ 4917 w 21600"/>
              <a:gd name="connsiteY17" fmla="*/ 20511 h 20511"/>
              <a:gd name="connsiteX18" fmla="*/ 4805 w 21600"/>
              <a:gd name="connsiteY18" fmla="*/ 17151 h 20511"/>
              <a:gd name="connsiteX19" fmla="*/ 1285 w 21600"/>
              <a:gd name="connsiteY19" fmla="*/ 16736 h 20511"/>
              <a:gd name="connsiteX20" fmla="*/ 3330 w 21600"/>
              <a:gd name="connsiteY20" fmla="*/ 14281 h 20511"/>
              <a:gd name="connsiteX21" fmla="*/ 0 w 21600"/>
              <a:gd name="connsiteY21" fmla="*/ 11788 h 20511"/>
              <a:gd name="connsiteX22" fmla="*/ 3935 w 21600"/>
              <a:gd name="connsiteY22" fmla="*/ 10503 h 20511"/>
              <a:gd name="connsiteX23" fmla="*/ 1172 w 21600"/>
              <a:gd name="connsiteY23" fmla="*/ 7181 h 20511"/>
              <a:gd name="connsiteX24" fmla="*/ 5372 w 21600"/>
              <a:gd name="connsiteY24" fmla="*/ 6728 h 20511"/>
              <a:gd name="connsiteX25" fmla="*/ 4502 w 21600"/>
              <a:gd name="connsiteY25" fmla="*/ 2536 h 20511"/>
              <a:gd name="connsiteX26" fmla="*/ 8550 w 21600"/>
              <a:gd name="connsiteY26" fmla="*/ 5293 h 20511"/>
              <a:gd name="connsiteX27" fmla="*/ 9722 w 21600"/>
              <a:gd name="connsiteY27" fmla="*/ 798 h 20511"/>
              <a:gd name="connsiteX28" fmla="*/ 11462 w 21600"/>
              <a:gd name="connsiteY28" fmla="*/ 3253 h 20511"/>
              <a:gd name="connsiteX0" fmla="*/ 11462 w 21600"/>
              <a:gd name="connsiteY0" fmla="*/ 3253 h 20511"/>
              <a:gd name="connsiteX1" fmla="*/ 14969 w 21600"/>
              <a:gd name="connsiteY1" fmla="*/ 0 h 20511"/>
              <a:gd name="connsiteX2" fmla="*/ 14525 w 21600"/>
              <a:gd name="connsiteY2" fmla="*/ 4688 h 20511"/>
              <a:gd name="connsiteX3" fmla="*/ 18007 w 21600"/>
              <a:gd name="connsiteY3" fmla="*/ 2083 h 20511"/>
              <a:gd name="connsiteX4" fmla="*/ 16380 w 21600"/>
              <a:gd name="connsiteY4" fmla="*/ 5443 h 20511"/>
              <a:gd name="connsiteX5" fmla="*/ 21600 w 21600"/>
              <a:gd name="connsiteY5" fmla="*/ 5556 h 20511"/>
              <a:gd name="connsiteX6" fmla="*/ 16985 w 21600"/>
              <a:gd name="connsiteY6" fmla="*/ 8313 h 20511"/>
              <a:gd name="connsiteX7" fmla="*/ 19610 w 21600"/>
              <a:gd name="connsiteY7" fmla="*/ 10563 h 20511"/>
              <a:gd name="connsiteX8" fmla="*/ 17976 w 21600"/>
              <a:gd name="connsiteY8" fmla="*/ 11764 h 20511"/>
              <a:gd name="connsiteX9" fmla="*/ 18877 w 21600"/>
              <a:gd name="connsiteY9" fmla="*/ 14543 h 20511"/>
              <a:gd name="connsiteX10" fmla="*/ 14640 w 21600"/>
              <a:gd name="connsiteY10" fmla="*/ 13261 h 20511"/>
              <a:gd name="connsiteX11" fmla="*/ 14942 w 21600"/>
              <a:gd name="connsiteY11" fmla="*/ 16281 h 20511"/>
              <a:gd name="connsiteX12" fmla="*/ 12180 w 21600"/>
              <a:gd name="connsiteY12" fmla="*/ 14846 h 20511"/>
              <a:gd name="connsiteX13" fmla="*/ 11612 w 21600"/>
              <a:gd name="connsiteY13" fmla="*/ 17753 h 20511"/>
              <a:gd name="connsiteX14" fmla="*/ 9872 w 21600"/>
              <a:gd name="connsiteY14" fmla="*/ 16281 h 20511"/>
              <a:gd name="connsiteX15" fmla="*/ 8700 w 21600"/>
              <a:gd name="connsiteY15" fmla="*/ 18623 h 20511"/>
              <a:gd name="connsiteX16" fmla="*/ 7527 w 21600"/>
              <a:gd name="connsiteY16" fmla="*/ 17036 h 20511"/>
              <a:gd name="connsiteX17" fmla="*/ 4917 w 21600"/>
              <a:gd name="connsiteY17" fmla="*/ 20511 h 20511"/>
              <a:gd name="connsiteX18" fmla="*/ 4805 w 21600"/>
              <a:gd name="connsiteY18" fmla="*/ 17151 h 20511"/>
              <a:gd name="connsiteX19" fmla="*/ 1285 w 21600"/>
              <a:gd name="connsiteY19" fmla="*/ 16736 h 20511"/>
              <a:gd name="connsiteX20" fmla="*/ 3330 w 21600"/>
              <a:gd name="connsiteY20" fmla="*/ 14281 h 20511"/>
              <a:gd name="connsiteX21" fmla="*/ 0 w 21600"/>
              <a:gd name="connsiteY21" fmla="*/ 11788 h 20511"/>
              <a:gd name="connsiteX22" fmla="*/ 3935 w 21600"/>
              <a:gd name="connsiteY22" fmla="*/ 10503 h 20511"/>
              <a:gd name="connsiteX23" fmla="*/ 1172 w 21600"/>
              <a:gd name="connsiteY23" fmla="*/ 7181 h 20511"/>
              <a:gd name="connsiteX24" fmla="*/ 5372 w 21600"/>
              <a:gd name="connsiteY24" fmla="*/ 6728 h 20511"/>
              <a:gd name="connsiteX25" fmla="*/ 4502 w 21600"/>
              <a:gd name="connsiteY25" fmla="*/ 2536 h 20511"/>
              <a:gd name="connsiteX26" fmla="*/ 8550 w 21600"/>
              <a:gd name="connsiteY26" fmla="*/ 5293 h 20511"/>
              <a:gd name="connsiteX27" fmla="*/ 9722 w 21600"/>
              <a:gd name="connsiteY27" fmla="*/ 798 h 20511"/>
              <a:gd name="connsiteX28" fmla="*/ 11462 w 21600"/>
              <a:gd name="connsiteY28" fmla="*/ 3253 h 20511"/>
              <a:gd name="connsiteX0" fmla="*/ 11462 w 21600"/>
              <a:gd name="connsiteY0" fmla="*/ 3253 h 20511"/>
              <a:gd name="connsiteX1" fmla="*/ 14969 w 21600"/>
              <a:gd name="connsiteY1" fmla="*/ 0 h 20511"/>
              <a:gd name="connsiteX2" fmla="*/ 14525 w 21600"/>
              <a:gd name="connsiteY2" fmla="*/ 4688 h 20511"/>
              <a:gd name="connsiteX3" fmla="*/ 18007 w 21600"/>
              <a:gd name="connsiteY3" fmla="*/ 2083 h 20511"/>
              <a:gd name="connsiteX4" fmla="*/ 16380 w 21600"/>
              <a:gd name="connsiteY4" fmla="*/ 5443 h 20511"/>
              <a:gd name="connsiteX5" fmla="*/ 21600 w 21600"/>
              <a:gd name="connsiteY5" fmla="*/ 5556 h 20511"/>
              <a:gd name="connsiteX6" fmla="*/ 16985 w 21600"/>
              <a:gd name="connsiteY6" fmla="*/ 8313 h 20511"/>
              <a:gd name="connsiteX7" fmla="*/ 19610 w 21600"/>
              <a:gd name="connsiteY7" fmla="*/ 10563 h 20511"/>
              <a:gd name="connsiteX8" fmla="*/ 17976 w 21600"/>
              <a:gd name="connsiteY8" fmla="*/ 11764 h 20511"/>
              <a:gd name="connsiteX9" fmla="*/ 18877 w 21600"/>
              <a:gd name="connsiteY9" fmla="*/ 14543 h 20511"/>
              <a:gd name="connsiteX10" fmla="*/ 15744 w 21600"/>
              <a:gd name="connsiteY10" fmla="*/ 14853 h 20511"/>
              <a:gd name="connsiteX11" fmla="*/ 14942 w 21600"/>
              <a:gd name="connsiteY11" fmla="*/ 16281 h 20511"/>
              <a:gd name="connsiteX12" fmla="*/ 12180 w 21600"/>
              <a:gd name="connsiteY12" fmla="*/ 14846 h 20511"/>
              <a:gd name="connsiteX13" fmla="*/ 11612 w 21600"/>
              <a:gd name="connsiteY13" fmla="*/ 17753 h 20511"/>
              <a:gd name="connsiteX14" fmla="*/ 9872 w 21600"/>
              <a:gd name="connsiteY14" fmla="*/ 16281 h 20511"/>
              <a:gd name="connsiteX15" fmla="*/ 8700 w 21600"/>
              <a:gd name="connsiteY15" fmla="*/ 18623 h 20511"/>
              <a:gd name="connsiteX16" fmla="*/ 7527 w 21600"/>
              <a:gd name="connsiteY16" fmla="*/ 17036 h 20511"/>
              <a:gd name="connsiteX17" fmla="*/ 4917 w 21600"/>
              <a:gd name="connsiteY17" fmla="*/ 20511 h 20511"/>
              <a:gd name="connsiteX18" fmla="*/ 4805 w 21600"/>
              <a:gd name="connsiteY18" fmla="*/ 17151 h 20511"/>
              <a:gd name="connsiteX19" fmla="*/ 1285 w 21600"/>
              <a:gd name="connsiteY19" fmla="*/ 16736 h 20511"/>
              <a:gd name="connsiteX20" fmla="*/ 3330 w 21600"/>
              <a:gd name="connsiteY20" fmla="*/ 14281 h 20511"/>
              <a:gd name="connsiteX21" fmla="*/ 0 w 21600"/>
              <a:gd name="connsiteY21" fmla="*/ 11788 h 20511"/>
              <a:gd name="connsiteX22" fmla="*/ 3935 w 21600"/>
              <a:gd name="connsiteY22" fmla="*/ 10503 h 20511"/>
              <a:gd name="connsiteX23" fmla="*/ 1172 w 21600"/>
              <a:gd name="connsiteY23" fmla="*/ 7181 h 20511"/>
              <a:gd name="connsiteX24" fmla="*/ 5372 w 21600"/>
              <a:gd name="connsiteY24" fmla="*/ 6728 h 20511"/>
              <a:gd name="connsiteX25" fmla="*/ 4502 w 21600"/>
              <a:gd name="connsiteY25" fmla="*/ 2536 h 20511"/>
              <a:gd name="connsiteX26" fmla="*/ 8550 w 21600"/>
              <a:gd name="connsiteY26" fmla="*/ 5293 h 20511"/>
              <a:gd name="connsiteX27" fmla="*/ 9722 w 21600"/>
              <a:gd name="connsiteY27" fmla="*/ 798 h 20511"/>
              <a:gd name="connsiteX28" fmla="*/ 11462 w 21600"/>
              <a:gd name="connsiteY28" fmla="*/ 3253 h 20511"/>
              <a:gd name="connsiteX0" fmla="*/ 11462 w 21600"/>
              <a:gd name="connsiteY0" fmla="*/ 3253 h 20511"/>
              <a:gd name="connsiteX1" fmla="*/ 14969 w 21600"/>
              <a:gd name="connsiteY1" fmla="*/ 0 h 20511"/>
              <a:gd name="connsiteX2" fmla="*/ 14525 w 21600"/>
              <a:gd name="connsiteY2" fmla="*/ 4688 h 20511"/>
              <a:gd name="connsiteX3" fmla="*/ 18007 w 21600"/>
              <a:gd name="connsiteY3" fmla="*/ 2083 h 20511"/>
              <a:gd name="connsiteX4" fmla="*/ 16380 w 21600"/>
              <a:gd name="connsiteY4" fmla="*/ 5443 h 20511"/>
              <a:gd name="connsiteX5" fmla="*/ 21600 w 21600"/>
              <a:gd name="connsiteY5" fmla="*/ 5556 h 20511"/>
              <a:gd name="connsiteX6" fmla="*/ 16985 w 21600"/>
              <a:gd name="connsiteY6" fmla="*/ 8313 h 20511"/>
              <a:gd name="connsiteX7" fmla="*/ 19610 w 21600"/>
              <a:gd name="connsiteY7" fmla="*/ 10563 h 20511"/>
              <a:gd name="connsiteX8" fmla="*/ 17976 w 21600"/>
              <a:gd name="connsiteY8" fmla="*/ 11764 h 20511"/>
              <a:gd name="connsiteX9" fmla="*/ 18877 w 21600"/>
              <a:gd name="connsiteY9" fmla="*/ 14543 h 20511"/>
              <a:gd name="connsiteX10" fmla="*/ 15744 w 21600"/>
              <a:gd name="connsiteY10" fmla="*/ 14853 h 20511"/>
              <a:gd name="connsiteX11" fmla="*/ 16479 w 21600"/>
              <a:gd name="connsiteY11" fmla="*/ 18415 h 20511"/>
              <a:gd name="connsiteX12" fmla="*/ 12180 w 21600"/>
              <a:gd name="connsiteY12" fmla="*/ 14846 h 20511"/>
              <a:gd name="connsiteX13" fmla="*/ 11612 w 21600"/>
              <a:gd name="connsiteY13" fmla="*/ 17753 h 20511"/>
              <a:gd name="connsiteX14" fmla="*/ 9872 w 21600"/>
              <a:gd name="connsiteY14" fmla="*/ 16281 h 20511"/>
              <a:gd name="connsiteX15" fmla="*/ 8700 w 21600"/>
              <a:gd name="connsiteY15" fmla="*/ 18623 h 20511"/>
              <a:gd name="connsiteX16" fmla="*/ 7527 w 21600"/>
              <a:gd name="connsiteY16" fmla="*/ 17036 h 20511"/>
              <a:gd name="connsiteX17" fmla="*/ 4917 w 21600"/>
              <a:gd name="connsiteY17" fmla="*/ 20511 h 20511"/>
              <a:gd name="connsiteX18" fmla="*/ 4805 w 21600"/>
              <a:gd name="connsiteY18" fmla="*/ 17151 h 20511"/>
              <a:gd name="connsiteX19" fmla="*/ 1285 w 21600"/>
              <a:gd name="connsiteY19" fmla="*/ 16736 h 20511"/>
              <a:gd name="connsiteX20" fmla="*/ 3330 w 21600"/>
              <a:gd name="connsiteY20" fmla="*/ 14281 h 20511"/>
              <a:gd name="connsiteX21" fmla="*/ 0 w 21600"/>
              <a:gd name="connsiteY21" fmla="*/ 11788 h 20511"/>
              <a:gd name="connsiteX22" fmla="*/ 3935 w 21600"/>
              <a:gd name="connsiteY22" fmla="*/ 10503 h 20511"/>
              <a:gd name="connsiteX23" fmla="*/ 1172 w 21600"/>
              <a:gd name="connsiteY23" fmla="*/ 7181 h 20511"/>
              <a:gd name="connsiteX24" fmla="*/ 5372 w 21600"/>
              <a:gd name="connsiteY24" fmla="*/ 6728 h 20511"/>
              <a:gd name="connsiteX25" fmla="*/ 4502 w 21600"/>
              <a:gd name="connsiteY25" fmla="*/ 2536 h 20511"/>
              <a:gd name="connsiteX26" fmla="*/ 8550 w 21600"/>
              <a:gd name="connsiteY26" fmla="*/ 5293 h 20511"/>
              <a:gd name="connsiteX27" fmla="*/ 9722 w 21600"/>
              <a:gd name="connsiteY27" fmla="*/ 798 h 20511"/>
              <a:gd name="connsiteX28" fmla="*/ 11462 w 21600"/>
              <a:gd name="connsiteY28" fmla="*/ 3253 h 20511"/>
              <a:gd name="connsiteX0" fmla="*/ 11462 w 21600"/>
              <a:gd name="connsiteY0" fmla="*/ 3253 h 20511"/>
              <a:gd name="connsiteX1" fmla="*/ 14969 w 21600"/>
              <a:gd name="connsiteY1" fmla="*/ 0 h 20511"/>
              <a:gd name="connsiteX2" fmla="*/ 14525 w 21600"/>
              <a:gd name="connsiteY2" fmla="*/ 4688 h 20511"/>
              <a:gd name="connsiteX3" fmla="*/ 18007 w 21600"/>
              <a:gd name="connsiteY3" fmla="*/ 2083 h 20511"/>
              <a:gd name="connsiteX4" fmla="*/ 16380 w 21600"/>
              <a:gd name="connsiteY4" fmla="*/ 5443 h 20511"/>
              <a:gd name="connsiteX5" fmla="*/ 21600 w 21600"/>
              <a:gd name="connsiteY5" fmla="*/ 5556 h 20511"/>
              <a:gd name="connsiteX6" fmla="*/ 16985 w 21600"/>
              <a:gd name="connsiteY6" fmla="*/ 8313 h 20511"/>
              <a:gd name="connsiteX7" fmla="*/ 19610 w 21600"/>
              <a:gd name="connsiteY7" fmla="*/ 10563 h 20511"/>
              <a:gd name="connsiteX8" fmla="*/ 17976 w 21600"/>
              <a:gd name="connsiteY8" fmla="*/ 11764 h 20511"/>
              <a:gd name="connsiteX9" fmla="*/ 19311 w 21600"/>
              <a:gd name="connsiteY9" fmla="*/ 14977 h 20511"/>
              <a:gd name="connsiteX10" fmla="*/ 15744 w 21600"/>
              <a:gd name="connsiteY10" fmla="*/ 14853 h 20511"/>
              <a:gd name="connsiteX11" fmla="*/ 16479 w 21600"/>
              <a:gd name="connsiteY11" fmla="*/ 18415 h 20511"/>
              <a:gd name="connsiteX12" fmla="*/ 12180 w 21600"/>
              <a:gd name="connsiteY12" fmla="*/ 14846 h 20511"/>
              <a:gd name="connsiteX13" fmla="*/ 11612 w 21600"/>
              <a:gd name="connsiteY13" fmla="*/ 17753 h 20511"/>
              <a:gd name="connsiteX14" fmla="*/ 9872 w 21600"/>
              <a:gd name="connsiteY14" fmla="*/ 16281 h 20511"/>
              <a:gd name="connsiteX15" fmla="*/ 8700 w 21600"/>
              <a:gd name="connsiteY15" fmla="*/ 18623 h 20511"/>
              <a:gd name="connsiteX16" fmla="*/ 7527 w 21600"/>
              <a:gd name="connsiteY16" fmla="*/ 17036 h 20511"/>
              <a:gd name="connsiteX17" fmla="*/ 4917 w 21600"/>
              <a:gd name="connsiteY17" fmla="*/ 20511 h 20511"/>
              <a:gd name="connsiteX18" fmla="*/ 4805 w 21600"/>
              <a:gd name="connsiteY18" fmla="*/ 17151 h 20511"/>
              <a:gd name="connsiteX19" fmla="*/ 1285 w 21600"/>
              <a:gd name="connsiteY19" fmla="*/ 16736 h 20511"/>
              <a:gd name="connsiteX20" fmla="*/ 3330 w 21600"/>
              <a:gd name="connsiteY20" fmla="*/ 14281 h 20511"/>
              <a:gd name="connsiteX21" fmla="*/ 0 w 21600"/>
              <a:gd name="connsiteY21" fmla="*/ 11788 h 20511"/>
              <a:gd name="connsiteX22" fmla="*/ 3935 w 21600"/>
              <a:gd name="connsiteY22" fmla="*/ 10503 h 20511"/>
              <a:gd name="connsiteX23" fmla="*/ 1172 w 21600"/>
              <a:gd name="connsiteY23" fmla="*/ 7181 h 20511"/>
              <a:gd name="connsiteX24" fmla="*/ 5372 w 21600"/>
              <a:gd name="connsiteY24" fmla="*/ 6728 h 20511"/>
              <a:gd name="connsiteX25" fmla="*/ 4502 w 21600"/>
              <a:gd name="connsiteY25" fmla="*/ 2536 h 20511"/>
              <a:gd name="connsiteX26" fmla="*/ 8550 w 21600"/>
              <a:gd name="connsiteY26" fmla="*/ 5293 h 20511"/>
              <a:gd name="connsiteX27" fmla="*/ 9722 w 21600"/>
              <a:gd name="connsiteY27" fmla="*/ 798 h 20511"/>
              <a:gd name="connsiteX28" fmla="*/ 11462 w 21600"/>
              <a:gd name="connsiteY28" fmla="*/ 3253 h 20511"/>
              <a:gd name="connsiteX0" fmla="*/ 11462 w 21600"/>
              <a:gd name="connsiteY0" fmla="*/ 3253 h 20511"/>
              <a:gd name="connsiteX1" fmla="*/ 14969 w 21600"/>
              <a:gd name="connsiteY1" fmla="*/ 0 h 20511"/>
              <a:gd name="connsiteX2" fmla="*/ 14525 w 21600"/>
              <a:gd name="connsiteY2" fmla="*/ 4688 h 20511"/>
              <a:gd name="connsiteX3" fmla="*/ 18007 w 21600"/>
              <a:gd name="connsiteY3" fmla="*/ 2083 h 20511"/>
              <a:gd name="connsiteX4" fmla="*/ 16380 w 21600"/>
              <a:gd name="connsiteY4" fmla="*/ 5443 h 20511"/>
              <a:gd name="connsiteX5" fmla="*/ 21600 w 21600"/>
              <a:gd name="connsiteY5" fmla="*/ 5556 h 20511"/>
              <a:gd name="connsiteX6" fmla="*/ 16985 w 21600"/>
              <a:gd name="connsiteY6" fmla="*/ 8313 h 20511"/>
              <a:gd name="connsiteX7" fmla="*/ 20004 w 21600"/>
              <a:gd name="connsiteY7" fmla="*/ 9405 h 20511"/>
              <a:gd name="connsiteX8" fmla="*/ 17976 w 21600"/>
              <a:gd name="connsiteY8" fmla="*/ 11764 h 20511"/>
              <a:gd name="connsiteX9" fmla="*/ 19311 w 21600"/>
              <a:gd name="connsiteY9" fmla="*/ 14977 h 20511"/>
              <a:gd name="connsiteX10" fmla="*/ 15744 w 21600"/>
              <a:gd name="connsiteY10" fmla="*/ 14853 h 20511"/>
              <a:gd name="connsiteX11" fmla="*/ 16479 w 21600"/>
              <a:gd name="connsiteY11" fmla="*/ 18415 h 20511"/>
              <a:gd name="connsiteX12" fmla="*/ 12180 w 21600"/>
              <a:gd name="connsiteY12" fmla="*/ 14846 h 20511"/>
              <a:gd name="connsiteX13" fmla="*/ 11612 w 21600"/>
              <a:gd name="connsiteY13" fmla="*/ 17753 h 20511"/>
              <a:gd name="connsiteX14" fmla="*/ 9872 w 21600"/>
              <a:gd name="connsiteY14" fmla="*/ 16281 h 20511"/>
              <a:gd name="connsiteX15" fmla="*/ 8700 w 21600"/>
              <a:gd name="connsiteY15" fmla="*/ 18623 h 20511"/>
              <a:gd name="connsiteX16" fmla="*/ 7527 w 21600"/>
              <a:gd name="connsiteY16" fmla="*/ 17036 h 20511"/>
              <a:gd name="connsiteX17" fmla="*/ 4917 w 21600"/>
              <a:gd name="connsiteY17" fmla="*/ 20511 h 20511"/>
              <a:gd name="connsiteX18" fmla="*/ 4805 w 21600"/>
              <a:gd name="connsiteY18" fmla="*/ 17151 h 20511"/>
              <a:gd name="connsiteX19" fmla="*/ 1285 w 21600"/>
              <a:gd name="connsiteY19" fmla="*/ 16736 h 20511"/>
              <a:gd name="connsiteX20" fmla="*/ 3330 w 21600"/>
              <a:gd name="connsiteY20" fmla="*/ 14281 h 20511"/>
              <a:gd name="connsiteX21" fmla="*/ 0 w 21600"/>
              <a:gd name="connsiteY21" fmla="*/ 11788 h 20511"/>
              <a:gd name="connsiteX22" fmla="*/ 3935 w 21600"/>
              <a:gd name="connsiteY22" fmla="*/ 10503 h 20511"/>
              <a:gd name="connsiteX23" fmla="*/ 1172 w 21600"/>
              <a:gd name="connsiteY23" fmla="*/ 7181 h 20511"/>
              <a:gd name="connsiteX24" fmla="*/ 5372 w 21600"/>
              <a:gd name="connsiteY24" fmla="*/ 6728 h 20511"/>
              <a:gd name="connsiteX25" fmla="*/ 4502 w 21600"/>
              <a:gd name="connsiteY25" fmla="*/ 2536 h 20511"/>
              <a:gd name="connsiteX26" fmla="*/ 8550 w 21600"/>
              <a:gd name="connsiteY26" fmla="*/ 5293 h 20511"/>
              <a:gd name="connsiteX27" fmla="*/ 9722 w 21600"/>
              <a:gd name="connsiteY27" fmla="*/ 798 h 20511"/>
              <a:gd name="connsiteX28" fmla="*/ 11462 w 21600"/>
              <a:gd name="connsiteY28" fmla="*/ 3253 h 20511"/>
              <a:gd name="connsiteX0" fmla="*/ 11462 w 21600"/>
              <a:gd name="connsiteY0" fmla="*/ 2455 h 19713"/>
              <a:gd name="connsiteX1" fmla="*/ 14260 w 21600"/>
              <a:gd name="connsiteY1" fmla="*/ 287 h 19713"/>
              <a:gd name="connsiteX2" fmla="*/ 14525 w 21600"/>
              <a:gd name="connsiteY2" fmla="*/ 3890 h 19713"/>
              <a:gd name="connsiteX3" fmla="*/ 18007 w 21600"/>
              <a:gd name="connsiteY3" fmla="*/ 1285 h 19713"/>
              <a:gd name="connsiteX4" fmla="*/ 16380 w 21600"/>
              <a:gd name="connsiteY4" fmla="*/ 4645 h 19713"/>
              <a:gd name="connsiteX5" fmla="*/ 21600 w 21600"/>
              <a:gd name="connsiteY5" fmla="*/ 4758 h 19713"/>
              <a:gd name="connsiteX6" fmla="*/ 16985 w 21600"/>
              <a:gd name="connsiteY6" fmla="*/ 7515 h 19713"/>
              <a:gd name="connsiteX7" fmla="*/ 20004 w 21600"/>
              <a:gd name="connsiteY7" fmla="*/ 8607 h 19713"/>
              <a:gd name="connsiteX8" fmla="*/ 17976 w 21600"/>
              <a:gd name="connsiteY8" fmla="*/ 10966 h 19713"/>
              <a:gd name="connsiteX9" fmla="*/ 19311 w 21600"/>
              <a:gd name="connsiteY9" fmla="*/ 14179 h 19713"/>
              <a:gd name="connsiteX10" fmla="*/ 15744 w 21600"/>
              <a:gd name="connsiteY10" fmla="*/ 14055 h 19713"/>
              <a:gd name="connsiteX11" fmla="*/ 16479 w 21600"/>
              <a:gd name="connsiteY11" fmla="*/ 17617 h 19713"/>
              <a:gd name="connsiteX12" fmla="*/ 12180 w 21600"/>
              <a:gd name="connsiteY12" fmla="*/ 14048 h 19713"/>
              <a:gd name="connsiteX13" fmla="*/ 11612 w 21600"/>
              <a:gd name="connsiteY13" fmla="*/ 16955 h 19713"/>
              <a:gd name="connsiteX14" fmla="*/ 9872 w 21600"/>
              <a:gd name="connsiteY14" fmla="*/ 15483 h 19713"/>
              <a:gd name="connsiteX15" fmla="*/ 8700 w 21600"/>
              <a:gd name="connsiteY15" fmla="*/ 17825 h 19713"/>
              <a:gd name="connsiteX16" fmla="*/ 7527 w 21600"/>
              <a:gd name="connsiteY16" fmla="*/ 16238 h 19713"/>
              <a:gd name="connsiteX17" fmla="*/ 4917 w 21600"/>
              <a:gd name="connsiteY17" fmla="*/ 19713 h 19713"/>
              <a:gd name="connsiteX18" fmla="*/ 4805 w 21600"/>
              <a:gd name="connsiteY18" fmla="*/ 16353 h 19713"/>
              <a:gd name="connsiteX19" fmla="*/ 1285 w 21600"/>
              <a:gd name="connsiteY19" fmla="*/ 15938 h 19713"/>
              <a:gd name="connsiteX20" fmla="*/ 3330 w 21600"/>
              <a:gd name="connsiteY20" fmla="*/ 13483 h 19713"/>
              <a:gd name="connsiteX21" fmla="*/ 0 w 21600"/>
              <a:gd name="connsiteY21" fmla="*/ 10990 h 19713"/>
              <a:gd name="connsiteX22" fmla="*/ 3935 w 21600"/>
              <a:gd name="connsiteY22" fmla="*/ 9705 h 19713"/>
              <a:gd name="connsiteX23" fmla="*/ 1172 w 21600"/>
              <a:gd name="connsiteY23" fmla="*/ 6383 h 19713"/>
              <a:gd name="connsiteX24" fmla="*/ 5372 w 21600"/>
              <a:gd name="connsiteY24" fmla="*/ 5930 h 19713"/>
              <a:gd name="connsiteX25" fmla="*/ 4502 w 21600"/>
              <a:gd name="connsiteY25" fmla="*/ 1738 h 19713"/>
              <a:gd name="connsiteX26" fmla="*/ 8550 w 21600"/>
              <a:gd name="connsiteY26" fmla="*/ 4495 h 19713"/>
              <a:gd name="connsiteX27" fmla="*/ 9722 w 21600"/>
              <a:gd name="connsiteY27" fmla="*/ 0 h 19713"/>
              <a:gd name="connsiteX28" fmla="*/ 11462 w 21600"/>
              <a:gd name="connsiteY28" fmla="*/ 2455 h 19713"/>
              <a:gd name="connsiteX0" fmla="*/ 11896 w 21600"/>
              <a:gd name="connsiteY0" fmla="*/ 3793 h 19713"/>
              <a:gd name="connsiteX1" fmla="*/ 14260 w 21600"/>
              <a:gd name="connsiteY1" fmla="*/ 287 h 19713"/>
              <a:gd name="connsiteX2" fmla="*/ 14525 w 21600"/>
              <a:gd name="connsiteY2" fmla="*/ 3890 h 19713"/>
              <a:gd name="connsiteX3" fmla="*/ 18007 w 21600"/>
              <a:gd name="connsiteY3" fmla="*/ 1285 h 19713"/>
              <a:gd name="connsiteX4" fmla="*/ 16380 w 21600"/>
              <a:gd name="connsiteY4" fmla="*/ 4645 h 19713"/>
              <a:gd name="connsiteX5" fmla="*/ 21600 w 21600"/>
              <a:gd name="connsiteY5" fmla="*/ 4758 h 19713"/>
              <a:gd name="connsiteX6" fmla="*/ 16985 w 21600"/>
              <a:gd name="connsiteY6" fmla="*/ 7515 h 19713"/>
              <a:gd name="connsiteX7" fmla="*/ 20004 w 21600"/>
              <a:gd name="connsiteY7" fmla="*/ 8607 h 19713"/>
              <a:gd name="connsiteX8" fmla="*/ 17976 w 21600"/>
              <a:gd name="connsiteY8" fmla="*/ 10966 h 19713"/>
              <a:gd name="connsiteX9" fmla="*/ 19311 w 21600"/>
              <a:gd name="connsiteY9" fmla="*/ 14179 h 19713"/>
              <a:gd name="connsiteX10" fmla="*/ 15744 w 21600"/>
              <a:gd name="connsiteY10" fmla="*/ 14055 h 19713"/>
              <a:gd name="connsiteX11" fmla="*/ 16479 w 21600"/>
              <a:gd name="connsiteY11" fmla="*/ 17617 h 19713"/>
              <a:gd name="connsiteX12" fmla="*/ 12180 w 21600"/>
              <a:gd name="connsiteY12" fmla="*/ 14048 h 19713"/>
              <a:gd name="connsiteX13" fmla="*/ 11612 w 21600"/>
              <a:gd name="connsiteY13" fmla="*/ 16955 h 19713"/>
              <a:gd name="connsiteX14" fmla="*/ 9872 w 21600"/>
              <a:gd name="connsiteY14" fmla="*/ 15483 h 19713"/>
              <a:gd name="connsiteX15" fmla="*/ 8700 w 21600"/>
              <a:gd name="connsiteY15" fmla="*/ 17825 h 19713"/>
              <a:gd name="connsiteX16" fmla="*/ 7527 w 21600"/>
              <a:gd name="connsiteY16" fmla="*/ 16238 h 19713"/>
              <a:gd name="connsiteX17" fmla="*/ 4917 w 21600"/>
              <a:gd name="connsiteY17" fmla="*/ 19713 h 19713"/>
              <a:gd name="connsiteX18" fmla="*/ 4805 w 21600"/>
              <a:gd name="connsiteY18" fmla="*/ 16353 h 19713"/>
              <a:gd name="connsiteX19" fmla="*/ 1285 w 21600"/>
              <a:gd name="connsiteY19" fmla="*/ 15938 h 19713"/>
              <a:gd name="connsiteX20" fmla="*/ 3330 w 21600"/>
              <a:gd name="connsiteY20" fmla="*/ 13483 h 19713"/>
              <a:gd name="connsiteX21" fmla="*/ 0 w 21600"/>
              <a:gd name="connsiteY21" fmla="*/ 10990 h 19713"/>
              <a:gd name="connsiteX22" fmla="*/ 3935 w 21600"/>
              <a:gd name="connsiteY22" fmla="*/ 9705 h 19713"/>
              <a:gd name="connsiteX23" fmla="*/ 1172 w 21600"/>
              <a:gd name="connsiteY23" fmla="*/ 6383 h 19713"/>
              <a:gd name="connsiteX24" fmla="*/ 5372 w 21600"/>
              <a:gd name="connsiteY24" fmla="*/ 5930 h 19713"/>
              <a:gd name="connsiteX25" fmla="*/ 4502 w 21600"/>
              <a:gd name="connsiteY25" fmla="*/ 1738 h 19713"/>
              <a:gd name="connsiteX26" fmla="*/ 8550 w 21600"/>
              <a:gd name="connsiteY26" fmla="*/ 4495 h 19713"/>
              <a:gd name="connsiteX27" fmla="*/ 9722 w 21600"/>
              <a:gd name="connsiteY27" fmla="*/ 0 h 19713"/>
              <a:gd name="connsiteX28" fmla="*/ 11896 w 21600"/>
              <a:gd name="connsiteY28" fmla="*/ 3793 h 19713"/>
              <a:gd name="connsiteX0" fmla="*/ 11896 w 21600"/>
              <a:gd name="connsiteY0" fmla="*/ 3793 h 19713"/>
              <a:gd name="connsiteX1" fmla="*/ 14260 w 21600"/>
              <a:gd name="connsiteY1" fmla="*/ 287 h 19713"/>
              <a:gd name="connsiteX2" fmla="*/ 14426 w 21600"/>
              <a:gd name="connsiteY2" fmla="*/ 4867 h 19713"/>
              <a:gd name="connsiteX3" fmla="*/ 18007 w 21600"/>
              <a:gd name="connsiteY3" fmla="*/ 1285 h 19713"/>
              <a:gd name="connsiteX4" fmla="*/ 16380 w 21600"/>
              <a:gd name="connsiteY4" fmla="*/ 4645 h 19713"/>
              <a:gd name="connsiteX5" fmla="*/ 21600 w 21600"/>
              <a:gd name="connsiteY5" fmla="*/ 4758 h 19713"/>
              <a:gd name="connsiteX6" fmla="*/ 16985 w 21600"/>
              <a:gd name="connsiteY6" fmla="*/ 7515 h 19713"/>
              <a:gd name="connsiteX7" fmla="*/ 20004 w 21600"/>
              <a:gd name="connsiteY7" fmla="*/ 8607 h 19713"/>
              <a:gd name="connsiteX8" fmla="*/ 17976 w 21600"/>
              <a:gd name="connsiteY8" fmla="*/ 10966 h 19713"/>
              <a:gd name="connsiteX9" fmla="*/ 19311 w 21600"/>
              <a:gd name="connsiteY9" fmla="*/ 14179 h 19713"/>
              <a:gd name="connsiteX10" fmla="*/ 15744 w 21600"/>
              <a:gd name="connsiteY10" fmla="*/ 14055 h 19713"/>
              <a:gd name="connsiteX11" fmla="*/ 16479 w 21600"/>
              <a:gd name="connsiteY11" fmla="*/ 17617 h 19713"/>
              <a:gd name="connsiteX12" fmla="*/ 12180 w 21600"/>
              <a:gd name="connsiteY12" fmla="*/ 14048 h 19713"/>
              <a:gd name="connsiteX13" fmla="*/ 11612 w 21600"/>
              <a:gd name="connsiteY13" fmla="*/ 16955 h 19713"/>
              <a:gd name="connsiteX14" fmla="*/ 9872 w 21600"/>
              <a:gd name="connsiteY14" fmla="*/ 15483 h 19713"/>
              <a:gd name="connsiteX15" fmla="*/ 8700 w 21600"/>
              <a:gd name="connsiteY15" fmla="*/ 17825 h 19713"/>
              <a:gd name="connsiteX16" fmla="*/ 7527 w 21600"/>
              <a:gd name="connsiteY16" fmla="*/ 16238 h 19713"/>
              <a:gd name="connsiteX17" fmla="*/ 4917 w 21600"/>
              <a:gd name="connsiteY17" fmla="*/ 19713 h 19713"/>
              <a:gd name="connsiteX18" fmla="*/ 4805 w 21600"/>
              <a:gd name="connsiteY18" fmla="*/ 16353 h 19713"/>
              <a:gd name="connsiteX19" fmla="*/ 1285 w 21600"/>
              <a:gd name="connsiteY19" fmla="*/ 15938 h 19713"/>
              <a:gd name="connsiteX20" fmla="*/ 3330 w 21600"/>
              <a:gd name="connsiteY20" fmla="*/ 13483 h 19713"/>
              <a:gd name="connsiteX21" fmla="*/ 0 w 21600"/>
              <a:gd name="connsiteY21" fmla="*/ 10990 h 19713"/>
              <a:gd name="connsiteX22" fmla="*/ 3935 w 21600"/>
              <a:gd name="connsiteY22" fmla="*/ 9705 h 19713"/>
              <a:gd name="connsiteX23" fmla="*/ 1172 w 21600"/>
              <a:gd name="connsiteY23" fmla="*/ 6383 h 19713"/>
              <a:gd name="connsiteX24" fmla="*/ 5372 w 21600"/>
              <a:gd name="connsiteY24" fmla="*/ 5930 h 19713"/>
              <a:gd name="connsiteX25" fmla="*/ 4502 w 21600"/>
              <a:gd name="connsiteY25" fmla="*/ 1738 h 19713"/>
              <a:gd name="connsiteX26" fmla="*/ 8550 w 21600"/>
              <a:gd name="connsiteY26" fmla="*/ 4495 h 19713"/>
              <a:gd name="connsiteX27" fmla="*/ 9722 w 21600"/>
              <a:gd name="connsiteY27" fmla="*/ 0 h 19713"/>
              <a:gd name="connsiteX28" fmla="*/ 11896 w 21600"/>
              <a:gd name="connsiteY28" fmla="*/ 3793 h 19713"/>
              <a:gd name="connsiteX0" fmla="*/ 11896 w 21600"/>
              <a:gd name="connsiteY0" fmla="*/ 3793 h 19713"/>
              <a:gd name="connsiteX1" fmla="*/ 14260 w 21600"/>
              <a:gd name="connsiteY1" fmla="*/ 287 h 19713"/>
              <a:gd name="connsiteX2" fmla="*/ 14426 w 21600"/>
              <a:gd name="connsiteY2" fmla="*/ 4867 h 19713"/>
              <a:gd name="connsiteX3" fmla="*/ 18007 w 21600"/>
              <a:gd name="connsiteY3" fmla="*/ 1285 h 19713"/>
              <a:gd name="connsiteX4" fmla="*/ 16380 w 21600"/>
              <a:gd name="connsiteY4" fmla="*/ 4645 h 19713"/>
              <a:gd name="connsiteX5" fmla="*/ 21600 w 21600"/>
              <a:gd name="connsiteY5" fmla="*/ 4758 h 19713"/>
              <a:gd name="connsiteX6" fmla="*/ 16985 w 21600"/>
              <a:gd name="connsiteY6" fmla="*/ 7515 h 19713"/>
              <a:gd name="connsiteX7" fmla="*/ 20004 w 21600"/>
              <a:gd name="connsiteY7" fmla="*/ 8607 h 19713"/>
              <a:gd name="connsiteX8" fmla="*/ 17976 w 21600"/>
              <a:gd name="connsiteY8" fmla="*/ 10966 h 19713"/>
              <a:gd name="connsiteX9" fmla="*/ 19311 w 21600"/>
              <a:gd name="connsiteY9" fmla="*/ 14179 h 19713"/>
              <a:gd name="connsiteX10" fmla="*/ 15744 w 21600"/>
              <a:gd name="connsiteY10" fmla="*/ 14055 h 19713"/>
              <a:gd name="connsiteX11" fmla="*/ 16479 w 21600"/>
              <a:gd name="connsiteY11" fmla="*/ 17617 h 19713"/>
              <a:gd name="connsiteX12" fmla="*/ 12180 w 21600"/>
              <a:gd name="connsiteY12" fmla="*/ 14048 h 19713"/>
              <a:gd name="connsiteX13" fmla="*/ 11612 w 21600"/>
              <a:gd name="connsiteY13" fmla="*/ 16955 h 19713"/>
              <a:gd name="connsiteX14" fmla="*/ 9872 w 21600"/>
              <a:gd name="connsiteY14" fmla="*/ 15483 h 19713"/>
              <a:gd name="connsiteX15" fmla="*/ 8700 w 21600"/>
              <a:gd name="connsiteY15" fmla="*/ 17825 h 19713"/>
              <a:gd name="connsiteX16" fmla="*/ 7527 w 21600"/>
              <a:gd name="connsiteY16" fmla="*/ 16238 h 19713"/>
              <a:gd name="connsiteX17" fmla="*/ 4917 w 21600"/>
              <a:gd name="connsiteY17" fmla="*/ 19713 h 19713"/>
              <a:gd name="connsiteX18" fmla="*/ 4805 w 21600"/>
              <a:gd name="connsiteY18" fmla="*/ 16353 h 19713"/>
              <a:gd name="connsiteX19" fmla="*/ 1285 w 21600"/>
              <a:gd name="connsiteY19" fmla="*/ 15938 h 19713"/>
              <a:gd name="connsiteX20" fmla="*/ 3330 w 21600"/>
              <a:gd name="connsiteY20" fmla="*/ 13483 h 19713"/>
              <a:gd name="connsiteX21" fmla="*/ 0 w 21600"/>
              <a:gd name="connsiteY21" fmla="*/ 10990 h 19713"/>
              <a:gd name="connsiteX22" fmla="*/ 3935 w 21600"/>
              <a:gd name="connsiteY22" fmla="*/ 9705 h 19713"/>
              <a:gd name="connsiteX23" fmla="*/ 1172 w 21600"/>
              <a:gd name="connsiteY23" fmla="*/ 6383 h 19713"/>
              <a:gd name="connsiteX24" fmla="*/ 5372 w 21600"/>
              <a:gd name="connsiteY24" fmla="*/ 5930 h 19713"/>
              <a:gd name="connsiteX25" fmla="*/ 4502 w 21600"/>
              <a:gd name="connsiteY25" fmla="*/ 1738 h 19713"/>
              <a:gd name="connsiteX26" fmla="*/ 8550 w 21600"/>
              <a:gd name="connsiteY26" fmla="*/ 4495 h 19713"/>
              <a:gd name="connsiteX27" fmla="*/ 9722 w 21600"/>
              <a:gd name="connsiteY27" fmla="*/ 0 h 19713"/>
              <a:gd name="connsiteX28" fmla="*/ 11896 w 21600"/>
              <a:gd name="connsiteY28" fmla="*/ 3793 h 19713"/>
              <a:gd name="connsiteX0" fmla="*/ 11896 w 20437"/>
              <a:gd name="connsiteY0" fmla="*/ 3793 h 19713"/>
              <a:gd name="connsiteX1" fmla="*/ 14260 w 20437"/>
              <a:gd name="connsiteY1" fmla="*/ 287 h 19713"/>
              <a:gd name="connsiteX2" fmla="*/ 14426 w 20437"/>
              <a:gd name="connsiteY2" fmla="*/ 4867 h 19713"/>
              <a:gd name="connsiteX3" fmla="*/ 18007 w 20437"/>
              <a:gd name="connsiteY3" fmla="*/ 1285 h 19713"/>
              <a:gd name="connsiteX4" fmla="*/ 16380 w 20437"/>
              <a:gd name="connsiteY4" fmla="*/ 4645 h 19713"/>
              <a:gd name="connsiteX5" fmla="*/ 20437 w 20437"/>
              <a:gd name="connsiteY5" fmla="*/ 4794 h 19713"/>
              <a:gd name="connsiteX6" fmla="*/ 16985 w 20437"/>
              <a:gd name="connsiteY6" fmla="*/ 7515 h 19713"/>
              <a:gd name="connsiteX7" fmla="*/ 20004 w 20437"/>
              <a:gd name="connsiteY7" fmla="*/ 8607 h 19713"/>
              <a:gd name="connsiteX8" fmla="*/ 17976 w 20437"/>
              <a:gd name="connsiteY8" fmla="*/ 10966 h 19713"/>
              <a:gd name="connsiteX9" fmla="*/ 19311 w 20437"/>
              <a:gd name="connsiteY9" fmla="*/ 14179 h 19713"/>
              <a:gd name="connsiteX10" fmla="*/ 15744 w 20437"/>
              <a:gd name="connsiteY10" fmla="*/ 14055 h 19713"/>
              <a:gd name="connsiteX11" fmla="*/ 16479 w 20437"/>
              <a:gd name="connsiteY11" fmla="*/ 17617 h 19713"/>
              <a:gd name="connsiteX12" fmla="*/ 12180 w 20437"/>
              <a:gd name="connsiteY12" fmla="*/ 14048 h 19713"/>
              <a:gd name="connsiteX13" fmla="*/ 11612 w 20437"/>
              <a:gd name="connsiteY13" fmla="*/ 16955 h 19713"/>
              <a:gd name="connsiteX14" fmla="*/ 9872 w 20437"/>
              <a:gd name="connsiteY14" fmla="*/ 15483 h 19713"/>
              <a:gd name="connsiteX15" fmla="*/ 8700 w 20437"/>
              <a:gd name="connsiteY15" fmla="*/ 17825 h 19713"/>
              <a:gd name="connsiteX16" fmla="*/ 7527 w 20437"/>
              <a:gd name="connsiteY16" fmla="*/ 16238 h 19713"/>
              <a:gd name="connsiteX17" fmla="*/ 4917 w 20437"/>
              <a:gd name="connsiteY17" fmla="*/ 19713 h 19713"/>
              <a:gd name="connsiteX18" fmla="*/ 4805 w 20437"/>
              <a:gd name="connsiteY18" fmla="*/ 16353 h 19713"/>
              <a:gd name="connsiteX19" fmla="*/ 1285 w 20437"/>
              <a:gd name="connsiteY19" fmla="*/ 15938 h 19713"/>
              <a:gd name="connsiteX20" fmla="*/ 3330 w 20437"/>
              <a:gd name="connsiteY20" fmla="*/ 13483 h 19713"/>
              <a:gd name="connsiteX21" fmla="*/ 0 w 20437"/>
              <a:gd name="connsiteY21" fmla="*/ 10990 h 19713"/>
              <a:gd name="connsiteX22" fmla="*/ 3935 w 20437"/>
              <a:gd name="connsiteY22" fmla="*/ 9705 h 19713"/>
              <a:gd name="connsiteX23" fmla="*/ 1172 w 20437"/>
              <a:gd name="connsiteY23" fmla="*/ 6383 h 19713"/>
              <a:gd name="connsiteX24" fmla="*/ 5372 w 20437"/>
              <a:gd name="connsiteY24" fmla="*/ 5930 h 19713"/>
              <a:gd name="connsiteX25" fmla="*/ 4502 w 20437"/>
              <a:gd name="connsiteY25" fmla="*/ 1738 h 19713"/>
              <a:gd name="connsiteX26" fmla="*/ 8550 w 20437"/>
              <a:gd name="connsiteY26" fmla="*/ 4495 h 19713"/>
              <a:gd name="connsiteX27" fmla="*/ 9722 w 20437"/>
              <a:gd name="connsiteY27" fmla="*/ 0 h 19713"/>
              <a:gd name="connsiteX28" fmla="*/ 11896 w 20437"/>
              <a:gd name="connsiteY28" fmla="*/ 3793 h 1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437" h="19713">
                <a:moveTo>
                  <a:pt x="11896" y="3793"/>
                </a:moveTo>
                <a:cubicBezTo>
                  <a:pt x="13005" y="2346"/>
                  <a:pt x="13151" y="1734"/>
                  <a:pt x="14260" y="287"/>
                </a:cubicBezTo>
                <a:cubicBezTo>
                  <a:pt x="14172" y="2213"/>
                  <a:pt x="14278" y="2977"/>
                  <a:pt x="14426" y="4867"/>
                </a:cubicBezTo>
                <a:lnTo>
                  <a:pt x="18007" y="1285"/>
                </a:lnTo>
                <a:lnTo>
                  <a:pt x="16380" y="4645"/>
                </a:lnTo>
                <a:lnTo>
                  <a:pt x="20437" y="4794"/>
                </a:lnTo>
                <a:lnTo>
                  <a:pt x="16985" y="7515"/>
                </a:lnTo>
                <a:lnTo>
                  <a:pt x="20004" y="8607"/>
                </a:lnTo>
                <a:lnTo>
                  <a:pt x="17976" y="10966"/>
                </a:lnTo>
                <a:lnTo>
                  <a:pt x="19311" y="14179"/>
                </a:lnTo>
                <a:lnTo>
                  <a:pt x="15744" y="14055"/>
                </a:lnTo>
                <a:cubicBezTo>
                  <a:pt x="15845" y="15062"/>
                  <a:pt x="16378" y="16610"/>
                  <a:pt x="16479" y="17617"/>
                </a:cubicBezTo>
                <a:lnTo>
                  <a:pt x="12180" y="14048"/>
                </a:lnTo>
                <a:lnTo>
                  <a:pt x="11612" y="16955"/>
                </a:lnTo>
                <a:lnTo>
                  <a:pt x="9872" y="15483"/>
                </a:lnTo>
                <a:lnTo>
                  <a:pt x="8700" y="17825"/>
                </a:lnTo>
                <a:lnTo>
                  <a:pt x="7527" y="16238"/>
                </a:lnTo>
                <a:lnTo>
                  <a:pt x="4917" y="19713"/>
                </a:lnTo>
                <a:cubicBezTo>
                  <a:pt x="4880" y="18593"/>
                  <a:pt x="4842" y="17473"/>
                  <a:pt x="4805" y="16353"/>
                </a:cubicBezTo>
                <a:lnTo>
                  <a:pt x="1285" y="15938"/>
                </a:lnTo>
                <a:lnTo>
                  <a:pt x="3330" y="13483"/>
                </a:lnTo>
                <a:lnTo>
                  <a:pt x="0" y="10990"/>
                </a:lnTo>
                <a:lnTo>
                  <a:pt x="3935" y="9705"/>
                </a:lnTo>
                <a:lnTo>
                  <a:pt x="1172" y="6383"/>
                </a:lnTo>
                <a:lnTo>
                  <a:pt x="5372" y="5930"/>
                </a:lnTo>
                <a:lnTo>
                  <a:pt x="4502" y="1738"/>
                </a:lnTo>
                <a:lnTo>
                  <a:pt x="8550" y="4495"/>
                </a:lnTo>
                <a:lnTo>
                  <a:pt x="9722" y="0"/>
                </a:lnTo>
                <a:lnTo>
                  <a:pt x="11896" y="379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  ««»»»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Сияет 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солнышко с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утра : праздник 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начинать пора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под таким веселым названием  в нашем детском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саду</a:t>
            </a:r>
          </a:p>
          <a:p>
            <a:pPr algn="ctr"/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14 июля прошёл музыкально-спортивный  праздник. </a:t>
            </a:r>
            <a:endParaRPr lang="ru-RU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гости к детям приходили Медуница и </a:t>
            </a:r>
            <a:r>
              <a:rPr lang="ru-RU" sz="1200" dirty="0" err="1">
                <a:solidFill>
                  <a:schemeClr val="accent4">
                    <a:lumMod val="75000"/>
                  </a:schemeClr>
                </a:solidFill>
              </a:rPr>
              <a:t>Клепа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 Они 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играли с детьми в различные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игры , говорили 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о здоровье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загадывали загадки про лето, угощали детей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конфетами.</a:t>
            </a: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http://wallpapers1920.ru/img/picture/Jan/23/a6047cf2b24d6e8e5aad7873010d75e4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707" y="1343880"/>
            <a:ext cx="9672108" cy="42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eruska8.cz/balonky/balonky2/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" y="793115"/>
            <a:ext cx="952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eruska8.cz/balonky/balonky2/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862" y="793115"/>
            <a:ext cx="952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12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7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7093" y="291456"/>
            <a:ext cx="6813974" cy="14967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«Сияет солнышко с утра:</a:t>
            </a:r>
          </a:p>
          <a:p>
            <a:pPr algn="ctr"/>
            <a:r>
              <a:rPr lang="ru-RU" sz="540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п</a:t>
            </a:r>
            <a:r>
              <a:rPr lang="ru-RU" sz="5400" cap="none" spc="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раздник начинать пора»</a:t>
            </a:r>
            <a:endParaRPr lang="ru-RU" sz="5400" cap="none" spc="0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Arabic" panose="02040503050201020203" pitchFamily="18" charset="-7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2" y="1726568"/>
            <a:ext cx="3377635" cy="253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79" y="1647508"/>
            <a:ext cx="3515362" cy="2636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64" y="4263391"/>
            <a:ext cx="3293533" cy="24701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7" y="4179786"/>
            <a:ext cx="3501814" cy="262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87" y="1647508"/>
            <a:ext cx="3571806" cy="2678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5360" y="147209"/>
            <a:ext cx="1440507" cy="34850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6670" y="4179786"/>
            <a:ext cx="3540724" cy="265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sharik.kh.ua/files/gal_photo/ballon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2" y="254167"/>
            <a:ext cx="1103964" cy="1783603"/>
          </a:xfrm>
          <a:prstGeom prst="rect">
            <a:avLst/>
          </a:prstGeom>
          <a:noFill/>
          <a:scene3d>
            <a:camera prst="orthographicFront">
              <a:rot lat="21299999" lon="30000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63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7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570" y="125517"/>
            <a:ext cx="1418194" cy="34311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67093" y="291456"/>
            <a:ext cx="6813974" cy="14967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«Сияет солнышко с утра:</a:t>
            </a:r>
          </a:p>
          <a:p>
            <a:pPr algn="ctr"/>
            <a:r>
              <a:rPr lang="ru-RU" sz="540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п</a:t>
            </a:r>
            <a:r>
              <a:rPr lang="ru-RU" sz="5400" cap="none" spc="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раздник начинать пора»</a:t>
            </a:r>
            <a:endParaRPr lang="ru-RU" sz="5400" cap="none" spc="0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Arabic" panose="02040503050201020203" pitchFamily="18" charset="-7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18" y="1841074"/>
            <a:ext cx="2987040" cy="224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3" y="4289208"/>
            <a:ext cx="3280135" cy="2460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09" y="1777889"/>
            <a:ext cx="2987040" cy="224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976" y="1841074"/>
            <a:ext cx="2917051" cy="21877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57" y="4254611"/>
            <a:ext cx="3282960" cy="2462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09" y="4254611"/>
            <a:ext cx="3326263" cy="2494698"/>
          </a:xfrm>
          <a:prstGeom prst="rect">
            <a:avLst/>
          </a:prstGeom>
        </p:spPr>
      </p:pic>
      <p:pic>
        <p:nvPicPr>
          <p:cNvPr id="13" name="Picture 2" descr="http://sharik.kh.ua/files/gal_photo/ballon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2" y="254167"/>
            <a:ext cx="1103964" cy="1783603"/>
          </a:xfrm>
          <a:prstGeom prst="rect">
            <a:avLst/>
          </a:prstGeom>
          <a:noFill/>
          <a:scene3d>
            <a:camera prst="orthographicFront">
              <a:rot lat="21299999" lon="30000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252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7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7093" y="291456"/>
            <a:ext cx="6813974" cy="14967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«Сияет солнышко с утра:</a:t>
            </a:r>
          </a:p>
          <a:p>
            <a:pPr algn="ctr"/>
            <a:r>
              <a:rPr lang="ru-RU" sz="540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п</a:t>
            </a:r>
            <a:r>
              <a:rPr lang="ru-RU" sz="5400" cap="none" spc="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раздник начинать пора»</a:t>
            </a:r>
            <a:endParaRPr lang="ru-RU" sz="5400" cap="none" spc="0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Arabic" panose="02040503050201020203" pitchFamily="18" charset="-7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261" y="94827"/>
            <a:ext cx="1645055" cy="39799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9" y="1869469"/>
            <a:ext cx="2950033" cy="2212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922994"/>
            <a:ext cx="2878666" cy="215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42" y="1862274"/>
            <a:ext cx="2922446" cy="2191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0" y="4216830"/>
            <a:ext cx="3252325" cy="2439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04" y="4216830"/>
            <a:ext cx="3252325" cy="2439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4318852"/>
            <a:ext cx="2980267" cy="2235200"/>
          </a:xfrm>
          <a:prstGeom prst="rect">
            <a:avLst/>
          </a:prstGeom>
        </p:spPr>
      </p:pic>
      <p:pic>
        <p:nvPicPr>
          <p:cNvPr id="11" name="Picture 2" descr="http://sharik.kh.ua/files/gal_photo/ballon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2" y="254167"/>
            <a:ext cx="1103964" cy="1783603"/>
          </a:xfrm>
          <a:prstGeom prst="rect">
            <a:avLst/>
          </a:prstGeom>
          <a:noFill/>
          <a:scene3d>
            <a:camera prst="orthographicFront">
              <a:rot lat="21299999" lon="30000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9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7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7093" y="291456"/>
            <a:ext cx="6813974" cy="14967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«Сияет солнышко с утра:</a:t>
            </a:r>
          </a:p>
          <a:p>
            <a:pPr algn="ctr"/>
            <a:r>
              <a:rPr lang="ru-RU" sz="540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п</a:t>
            </a:r>
            <a:r>
              <a:rPr lang="ru-RU" sz="5400" cap="none" spc="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раздник начинать пора»</a:t>
            </a:r>
            <a:endParaRPr lang="ru-RU" sz="5400" cap="none" spc="0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Arabic" panose="02040503050201020203" pitchFamily="18" charset="-7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261" y="94827"/>
            <a:ext cx="1645055" cy="3979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15" y="4471253"/>
            <a:ext cx="2854951" cy="214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" y="4471253"/>
            <a:ext cx="2902503" cy="217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91" y="1807542"/>
            <a:ext cx="3379178" cy="253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14" y="1846047"/>
            <a:ext cx="3414614" cy="256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71" y="4463657"/>
            <a:ext cx="2837101" cy="212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4428488"/>
            <a:ext cx="2939627" cy="220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3" y="1752081"/>
            <a:ext cx="3478968" cy="2609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sharik.kh.ua/files/gal_photo/ballon1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2" y="254167"/>
            <a:ext cx="1103964" cy="1783603"/>
          </a:xfrm>
          <a:prstGeom prst="rect">
            <a:avLst/>
          </a:prstGeom>
          <a:noFill/>
          <a:scene3d>
            <a:camera prst="orthographicFront">
              <a:rot lat="21299999" lon="30000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31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7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7093" y="291456"/>
            <a:ext cx="6813974" cy="14967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«Сияет солнышко с утра:</a:t>
            </a:r>
          </a:p>
          <a:p>
            <a:pPr algn="ctr"/>
            <a:r>
              <a:rPr lang="ru-RU" sz="540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п</a:t>
            </a:r>
            <a:r>
              <a:rPr lang="ru-RU" sz="5400" cap="none" spc="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раздник начинать пора»</a:t>
            </a:r>
            <a:endParaRPr lang="ru-RU" sz="5400" cap="none" spc="0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Arabic" panose="02040503050201020203" pitchFamily="18" charset="-7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249" y="146999"/>
            <a:ext cx="1356692" cy="3282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24" y="1689483"/>
            <a:ext cx="3158715" cy="2372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0" y="4122595"/>
            <a:ext cx="3586599" cy="268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93" y="1689483"/>
            <a:ext cx="3427395" cy="2570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380" y="1682121"/>
            <a:ext cx="3307998" cy="248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94" y="4163119"/>
            <a:ext cx="3478532" cy="260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380" y="4280746"/>
            <a:ext cx="3268259" cy="245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sharik.kh.ua/files/gal_photo/ballon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2" y="254167"/>
            <a:ext cx="1103964" cy="1783603"/>
          </a:xfrm>
          <a:prstGeom prst="rect">
            <a:avLst/>
          </a:prstGeom>
          <a:noFill/>
          <a:scene3d>
            <a:camera prst="orthographicFront">
              <a:rot lat="21299999" lon="30000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2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420</TotalTime>
  <Words>76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Adobe Arabic</vt:lpstr>
      <vt:lpstr>Arial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Trifonov</dc:creator>
  <cp:lastModifiedBy>Andrey Trifonov</cp:lastModifiedBy>
  <cp:revision>9</cp:revision>
  <dcterms:created xsi:type="dcterms:W3CDTF">2016-07-14T11:07:08Z</dcterms:created>
  <dcterms:modified xsi:type="dcterms:W3CDTF">2016-07-14T18:07:45Z</dcterms:modified>
</cp:coreProperties>
</file>