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33.jpg" ContentType="image/gif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59" r:id="rId4"/>
    <p:sldId id="263" r:id="rId5"/>
    <p:sldId id="267" r:id="rId6"/>
    <p:sldId id="268" r:id="rId7"/>
    <p:sldId id="269" r:id="rId8"/>
    <p:sldId id="27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3" y="5094578"/>
            <a:ext cx="6194067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1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5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1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5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0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3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6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5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25.01.2016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6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jp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8.png"/><Relationship Id="rId2" Type="http://schemas.openxmlformats.org/officeDocument/2006/relationships/image" Target="../media/image1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5" Type="http://schemas.openxmlformats.org/officeDocument/2006/relationships/image" Target="../media/image35.gif"/><Relationship Id="rId10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gif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1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18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8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52621"/>
            <a:ext cx="4596641" cy="5527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73" y="24010"/>
            <a:ext cx="1296520" cy="956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18" y="-71861"/>
            <a:ext cx="1160466" cy="11484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-8967" y="0"/>
            <a:ext cx="1234832" cy="13497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7" y="4365104"/>
            <a:ext cx="2248259" cy="2412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63" y="4206519"/>
            <a:ext cx="2248259" cy="2412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1635759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57" y="1349775"/>
            <a:ext cx="1375294" cy="1343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131071"/>
            <a:ext cx="926736" cy="9051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93" y="2924944"/>
            <a:ext cx="1136205" cy="11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409"/>
            <a:ext cx="1394015" cy="79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4764021" cy="357301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70221" y="-207156"/>
            <a:ext cx="62035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algn="ctr"/>
            <a:r>
              <a:rPr lang="ru-RU" sz="40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«Почемучки» и «Лучики»</a:t>
            </a:r>
            <a:endParaRPr lang="ru-RU" sz="4000" b="1" cap="none" spc="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671">
            <a:off x="95369" y="1954629"/>
            <a:ext cx="2304256" cy="1294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438">
            <a:off x="6547120" y="2047705"/>
            <a:ext cx="2253317" cy="126636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58" y="5004496"/>
            <a:ext cx="2108927" cy="158169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94" y="4150483"/>
            <a:ext cx="1872636" cy="2102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0" y="4896821"/>
            <a:ext cx="2466807" cy="17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89" y="4524324"/>
            <a:ext cx="2765021" cy="20737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55776" y="-4465"/>
            <a:ext cx="3534173" cy="13452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«Искорки»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6858">
            <a:off x="548819" y="616950"/>
            <a:ext cx="1281120" cy="19237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903">
            <a:off x="608648" y="2756059"/>
            <a:ext cx="1230937" cy="18529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4901">
            <a:off x="714925" y="5046142"/>
            <a:ext cx="1730139" cy="12592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69" y="1484784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41742">
            <a:off x="6641828" y="1104358"/>
            <a:ext cx="1944216" cy="13313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5126">
            <a:off x="6681859" y="3136301"/>
            <a:ext cx="1847433" cy="13385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6515">
            <a:off x="6326263" y="5024929"/>
            <a:ext cx="1744401" cy="13083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409"/>
            <a:ext cx="1394015" cy="7975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5" y="79197"/>
            <a:ext cx="1098878" cy="11779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" y="5799932"/>
            <a:ext cx="939252" cy="9392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37" y="4761369"/>
            <a:ext cx="1645709" cy="1733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1" y="5013176"/>
            <a:ext cx="456968" cy="3968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" y="1916832"/>
            <a:ext cx="456968" cy="3968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932" y="4210104"/>
            <a:ext cx="456968" cy="3968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1916832"/>
            <a:ext cx="456968" cy="3968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0" y="3607135"/>
            <a:ext cx="456968" cy="3968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590498"/>
            <a:ext cx="456968" cy="3968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30" y="352949"/>
            <a:ext cx="456968" cy="3968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07" y="5164366"/>
            <a:ext cx="456968" cy="3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" y="4249210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1" y="1340768"/>
            <a:ext cx="4104456" cy="307834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9" y="55814"/>
            <a:ext cx="1229039" cy="8529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91391" y="31556"/>
            <a:ext cx="2961218" cy="13812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«Радуга»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46" y="4460882"/>
            <a:ext cx="3236524" cy="18520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70" y="3573016"/>
            <a:ext cx="2148330" cy="26440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1" y="275089"/>
            <a:ext cx="593245" cy="59324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2" y="3573015"/>
            <a:ext cx="564695" cy="564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92" y="2995603"/>
            <a:ext cx="578762" cy="57876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212976"/>
            <a:ext cx="556112" cy="5561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288" y="2199336"/>
            <a:ext cx="523168" cy="52316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4153"/>
            <a:ext cx="494080" cy="4940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88" y="2185136"/>
            <a:ext cx="537368" cy="53736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08" y="4700510"/>
            <a:ext cx="490736" cy="49073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0" y="1006806"/>
            <a:ext cx="611216" cy="61121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19" y="5205508"/>
            <a:ext cx="600666" cy="59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71" y="1312414"/>
            <a:ext cx="600666" cy="59494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12" y="2772156"/>
            <a:ext cx="600666" cy="59494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94" y="3069629"/>
            <a:ext cx="600666" cy="59494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711"/>
            <a:ext cx="600666" cy="5949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9" y="2425031"/>
            <a:ext cx="600666" cy="59494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123" y="3477645"/>
            <a:ext cx="600666" cy="59494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" y="1115302"/>
            <a:ext cx="600666" cy="59494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99" y="4313506"/>
            <a:ext cx="600666" cy="59494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93" y="1108233"/>
            <a:ext cx="600666" cy="5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409"/>
            <a:ext cx="1394015" cy="79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58" y="908720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4" y="4207424"/>
            <a:ext cx="3187554" cy="23906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916100" y="-99392"/>
            <a:ext cx="7311799" cy="13407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Группы</a:t>
            </a:r>
          </a:p>
          <a:p>
            <a:pPr algn="ctr"/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«Капельки» и «Лучики»</a:t>
            </a:r>
            <a:endParaRPr lang="ru-RU" sz="5400" b="1" cap="none" spc="0" dirty="0">
              <a:ln w="11430"/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628" y="1443810"/>
            <a:ext cx="1700541" cy="1728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4" y="1340768"/>
            <a:ext cx="1777296" cy="2613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9440"/>
            <a:ext cx="2180355" cy="27866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21628">
            <a:off x="6925605" y="3627533"/>
            <a:ext cx="1814753" cy="24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409"/>
            <a:ext cx="1394015" cy="79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052736"/>
            <a:ext cx="5688632" cy="4266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chemeClr val="accent1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" y="5014781"/>
            <a:ext cx="2339752" cy="1754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26" y="3739386"/>
            <a:ext cx="1998775" cy="2665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43809" y="20758"/>
            <a:ext cx="3528392" cy="1341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108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</a:p>
          <a:p>
            <a:pPr algn="ctr"/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108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«Ладушки»</a:t>
            </a:r>
            <a:endParaRPr lang="ru-RU" sz="5400" b="1" cap="none" spc="0" dirty="0">
              <a:ln w="11430"/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1080000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" y="739465"/>
            <a:ext cx="2520280" cy="252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1947" y="866878"/>
            <a:ext cx="2385529" cy="2265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319210"/>
            <a:ext cx="1080120" cy="13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409"/>
            <a:ext cx="1394015" cy="79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61" y="2864173"/>
            <a:ext cx="4848200" cy="3636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501">
            <a:off x="278811" y="1716884"/>
            <a:ext cx="3459242" cy="259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637">
            <a:off x="5365215" y="1819567"/>
            <a:ext cx="3491110" cy="2618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987824" y="-113277"/>
            <a:ext cx="3168352" cy="13982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62080">
                      <a:srgbClr val="3C13CC"/>
                    </a:gs>
                    <a:gs pos="32503">
                      <a:srgbClr val="00B0F0"/>
                    </a:gs>
                    <a:gs pos="9000">
                      <a:schemeClr val="tx2">
                        <a:lumMod val="60000"/>
                        <a:lumOff val="40000"/>
                      </a:schemeClr>
                    </a:gs>
                    <a:gs pos="17000">
                      <a:srgbClr val="0A128C"/>
                    </a:gs>
                    <a:gs pos="54000">
                      <a:srgbClr val="181CC7"/>
                    </a:gs>
                    <a:gs pos="74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62080">
                      <a:srgbClr val="3C13CC"/>
                    </a:gs>
                    <a:gs pos="32503">
                      <a:srgbClr val="00B0F0"/>
                    </a:gs>
                    <a:gs pos="9000">
                      <a:schemeClr val="tx2">
                        <a:lumMod val="60000"/>
                        <a:lumOff val="40000"/>
                      </a:schemeClr>
                    </a:gs>
                    <a:gs pos="17000">
                      <a:srgbClr val="0A128C"/>
                    </a:gs>
                    <a:gs pos="54000">
                      <a:srgbClr val="181CC7"/>
                    </a:gs>
                    <a:gs pos="74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«Теремок»</a:t>
            </a:r>
            <a:endParaRPr lang="ru-RU" sz="5400" b="1" cap="none" spc="0" dirty="0">
              <a:ln w="11430"/>
              <a:gradFill>
                <a:gsLst>
                  <a:gs pos="62080">
                    <a:srgbClr val="3C13CC"/>
                  </a:gs>
                  <a:gs pos="32503">
                    <a:srgbClr val="00B0F0"/>
                  </a:gs>
                  <a:gs pos="9000">
                    <a:schemeClr val="tx2">
                      <a:lumMod val="60000"/>
                      <a:lumOff val="40000"/>
                    </a:schemeClr>
                  </a:gs>
                  <a:gs pos="17000">
                    <a:srgbClr val="0A128C"/>
                  </a:gs>
                  <a:gs pos="54000">
                    <a:srgbClr val="181CC7"/>
                  </a:gs>
                  <a:gs pos="74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87308"/>
            <a:ext cx="1767541" cy="15130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4523" y="-84677"/>
            <a:ext cx="2159475" cy="16277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84969"/>
            <a:ext cx="1747802" cy="1686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85846"/>
            <a:ext cx="880852" cy="8760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" y="1398519"/>
            <a:ext cx="701834" cy="6980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8" y="788154"/>
            <a:ext cx="701834" cy="6980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8" y="4858948"/>
            <a:ext cx="701834" cy="6980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3" y="4509928"/>
            <a:ext cx="701834" cy="6980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98" y="5394795"/>
            <a:ext cx="701834" cy="6980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15" y="1430243"/>
            <a:ext cx="701834" cy="6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2" y="409"/>
            <a:ext cx="1209288" cy="908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409"/>
            <a:ext cx="1394015" cy="79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4549"/>
            <a:ext cx="5577730" cy="2016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25" y="797910"/>
            <a:ext cx="4903460" cy="50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32</Words>
  <Application>Microsoft Office PowerPoint</Application>
  <PresentationFormat>Экран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15</cp:revision>
  <dcterms:created xsi:type="dcterms:W3CDTF">2016-01-25T11:30:05Z</dcterms:created>
  <dcterms:modified xsi:type="dcterms:W3CDTF">2016-01-25T15:06:15Z</dcterms:modified>
</cp:coreProperties>
</file>