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 descr="http://www.playcast.ru/uploads/2015/05/25/137413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45"/>
            <a:ext cx="10080662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2277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9" y="6338177"/>
            <a:ext cx="9144000" cy="519823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07704" y="-6498"/>
            <a:ext cx="4752528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Всероссийский конкурс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«Воспитатели России»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60572" y="1318705"/>
            <a:ext cx="40115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C00000"/>
                </a:solidFill>
                <a:latin typeface="Arial"/>
              </a:rPr>
              <a:t>30 сентября 2015 года</a:t>
            </a:r>
            <a:r>
              <a:rPr lang="ru-RU" sz="1600" b="1" i="1" dirty="0">
                <a:solidFill>
                  <a:srgbClr val="002060"/>
                </a:solidFill>
                <a:latin typeface="Arial"/>
              </a:rPr>
              <a:t> </a:t>
            </a:r>
            <a:r>
              <a:rPr lang="ru-RU" sz="1600" i="1" dirty="0">
                <a:solidFill>
                  <a:srgbClr val="002060"/>
                </a:solidFill>
                <a:latin typeface="Arial"/>
              </a:rPr>
              <a:t>в КДЦ «Московский» состоялась торжественная церемония награждения лауреатов и победителей регионального этапа I Всероссийского конкурса «Воспитатели России».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7925" y="3198832"/>
            <a:ext cx="40324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"/>
              </a:rPr>
              <a:t>В </a:t>
            </a:r>
            <a:r>
              <a:rPr lang="ru-RU" sz="1600" i="1" dirty="0">
                <a:solidFill>
                  <a:srgbClr val="002060"/>
                </a:solidFill>
                <a:latin typeface="Arial"/>
              </a:rPr>
              <a:t>церемонии награждения приняли участие кронштадтские воспитатели, показавшие высокие результаты своей профессиональной деятельности. 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87924" y="4522271"/>
            <a:ext cx="40324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2060"/>
                </a:solidFill>
              </a:rPr>
              <a:t>Диплом победителя был вручён </a:t>
            </a:r>
            <a:r>
              <a:rPr lang="ru-RU" sz="1600" i="1" dirty="0" smtClean="0">
                <a:solidFill>
                  <a:srgbClr val="C00000"/>
                </a:solidFill>
                <a:latin typeface="Arial"/>
              </a:rPr>
              <a:t>Трифоновой </a:t>
            </a:r>
            <a:r>
              <a:rPr lang="ru-RU" sz="1600" i="1" dirty="0">
                <a:solidFill>
                  <a:srgbClr val="C00000"/>
                </a:solidFill>
                <a:latin typeface="Arial"/>
              </a:rPr>
              <a:t>Анне Борисовне, </a:t>
            </a:r>
            <a:r>
              <a:rPr lang="ru-RU" sz="1600" i="1" dirty="0">
                <a:solidFill>
                  <a:srgbClr val="002060"/>
                </a:solidFill>
                <a:latin typeface="Arial"/>
              </a:rPr>
              <a:t>инструктору по физической культуре ГБДОУ № 4 за I место в номинации "Лучший воспитатель-профессионал, работающий со </a:t>
            </a:r>
            <a:r>
              <a:rPr lang="ru-RU" sz="1600" i="1" dirty="0" err="1">
                <a:solidFill>
                  <a:srgbClr val="002060"/>
                </a:solidFill>
                <a:latin typeface="Arial"/>
              </a:rPr>
              <a:t>здоровьесберегающей</a:t>
            </a:r>
            <a:r>
              <a:rPr lang="ru-RU" sz="1600" i="1" dirty="0">
                <a:solidFill>
                  <a:srgbClr val="002060"/>
                </a:solidFill>
                <a:latin typeface="Arial"/>
              </a:rPr>
              <a:t> методикой".</a:t>
            </a:r>
            <a:r>
              <a:rPr lang="ru-RU" sz="1600" i="1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1029" name="Picture 5" descr="C:\Users\User\Desktop\Trifonova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92" y="1628800"/>
            <a:ext cx="2965498" cy="4079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33" name="Picture 9" descr="http://zezete2.z.e.pic.centerblog.net/o/ac9a2b5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4382">
            <a:off x="6796537" y="4923290"/>
            <a:ext cx="1922406" cy="156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1" descr="https://pp.vk.me/c625327/v625327725/4e105/4Q-N-T6pYD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3" descr="https://pp.vk.me/c625327/v625327725/4e105/4Q-N-T6pYDk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5" descr="https://pp.vk.me/c625327/v625327725/4e105/4Q-N-T6pYDk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7" descr="https://pp.vk.me/c625327/v625327725/4e105/4Q-N-T6pYDk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0" r="12529" b="17801"/>
          <a:stretch/>
        </p:blipFill>
        <p:spPr>
          <a:xfrm>
            <a:off x="25151" y="1504681"/>
            <a:ext cx="2736304" cy="432731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/>
          <a:srcRect/>
          <a:stretch/>
        </p:blipFill>
        <p:spPr>
          <a:xfrm>
            <a:off x="107504" y="0"/>
            <a:ext cx="1474558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1</cp:revision>
  <dcterms:created xsi:type="dcterms:W3CDTF">2015-10-12T21:53:25Z</dcterms:created>
  <dcterms:modified xsi:type="dcterms:W3CDTF">2015-10-12T21:53:55Z</dcterms:modified>
</cp:coreProperties>
</file>