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sldIdLst>
    <p:sldId id="262" r:id="rId7"/>
    <p:sldId id="259" r:id="rId8"/>
    <p:sldId id="265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9F7"/>
    <a:srgbClr val="B3EBFF"/>
    <a:srgbClr val="00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0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0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23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13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3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3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1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0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3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00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23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49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76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8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14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55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75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3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7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33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03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10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40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02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70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75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76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03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10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4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1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02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70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7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0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0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2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1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1.png"/><Relationship Id="rId4" Type="http://schemas.openxmlformats.org/officeDocument/2006/relationships/image" Target="../media/image16.jp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3.png"/><Relationship Id="rId7" Type="http://schemas.openxmlformats.org/officeDocument/2006/relationships/image" Target="../media/image2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22.jp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3.png"/><Relationship Id="rId7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26.jp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5" y="274288"/>
            <a:ext cx="7904718" cy="4464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34" y="4287471"/>
            <a:ext cx="5459396" cy="22656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90304">
            <a:off x="2269222" y="1451758"/>
            <a:ext cx="1966867" cy="1661993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1409"/>
              </a:avLst>
            </a:prstTxWarp>
            <a:spAutoFit/>
          </a:bodyPr>
          <a:lstStyle/>
          <a:p>
            <a:pPr algn="ctr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Красной </a:t>
            </a:r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цифрой</a:t>
            </a:r>
          </a:p>
          <a:p>
            <a:pPr algn="ctr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отмечен</a:t>
            </a:r>
          </a:p>
          <a:p>
            <a:pPr algn="ctr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Этот день в </a:t>
            </a:r>
            <a:endParaRPr lang="ru-RU" sz="1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календаре</a:t>
            </a:r>
            <a:endParaRPr lang="ru-RU" sz="10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флажками </a:t>
            </a:r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</a:p>
          <a:p>
            <a:pPr algn="ctr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расцвечен</a:t>
            </a:r>
          </a:p>
          <a:p>
            <a:pPr algn="ctr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Возле дома</a:t>
            </a:r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дворе.</a:t>
            </a:r>
          </a:p>
          <a:p>
            <a:pPr algn="ctr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одной простой </a:t>
            </a:r>
            <a:endParaRPr lang="ru-RU" sz="1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примете</a:t>
            </a:r>
            <a:endParaRPr lang="ru-RU" sz="10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Узнаём </a:t>
            </a:r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</a:p>
          <a:p>
            <a:pPr algn="ctr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этот день.</a:t>
            </a:r>
          </a:p>
          <a:p>
            <a:pPr algn="ctr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идущим в </a:t>
            </a:r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школу</a:t>
            </a:r>
          </a:p>
          <a:p>
            <a:pPr algn="ctr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детям</a:t>
            </a:r>
          </a:p>
          <a:p>
            <a:pPr algn="ctr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Городов </a:t>
            </a:r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деревень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46554" y="1497925"/>
            <a:ext cx="1752436" cy="1569660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0146"/>
                <a:gd name="adj2" fmla="val -1054"/>
              </a:avLst>
            </a:prstTxWarp>
            <a:spAutoFit/>
          </a:bodyPr>
          <a:lstStyle/>
          <a:p>
            <a:pPr lvl="0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весёлому </a:t>
            </a:r>
            <a:endParaRPr lang="ru-RU" sz="1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волненью</a:t>
            </a:r>
            <a:endParaRPr lang="ru-RU" sz="10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лице учеников,</a:t>
            </a:r>
          </a:p>
          <a:p>
            <a:pPr lvl="0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особому </a:t>
            </a:r>
            <a:endParaRPr lang="ru-RU" sz="1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смущенью</a:t>
            </a:r>
            <a:endParaRPr lang="ru-RU" sz="10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Семилетних</a:t>
            </a:r>
          </a:p>
          <a:p>
            <a:pPr lvl="0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новичков…</a:t>
            </a:r>
          </a:p>
          <a:p>
            <a:pPr lvl="0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пускай немало </a:t>
            </a:r>
            <a:endParaRPr lang="ru-RU" sz="1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славных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Разных дней в </a:t>
            </a:r>
            <a:endParaRPr lang="ru-RU" sz="1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календаре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 один из </a:t>
            </a:r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самых</a:t>
            </a:r>
          </a:p>
          <a:p>
            <a:pPr lvl="0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главных – </a:t>
            </a:r>
          </a:p>
          <a:p>
            <a:pPr lvl="0"/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Самый первый </a:t>
            </a:r>
            <a:endParaRPr lang="ru-RU" sz="1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сентябре</a:t>
            </a:r>
            <a:r>
              <a:rPr lang="ru-RU" sz="1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0139">
            <a:off x="-378843" y="2179137"/>
            <a:ext cx="4855698" cy="40484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514"/>
            <a:ext cx="5931862" cy="59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44" y="4001687"/>
            <a:ext cx="3115320" cy="2336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24" y="1480595"/>
            <a:ext cx="3163326" cy="23724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42" y="1464997"/>
            <a:ext cx="3163325" cy="23724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37" y="4045290"/>
            <a:ext cx="3137602" cy="2353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475364" y="0"/>
            <a:ext cx="4572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/>
            </a:scene3d>
            <a:sp3d extrusionH="57150" contourW="12700" prstMaterial="softEdge">
              <a:bevelT w="25400" h="25400" prst="slope"/>
              <a:extrusionClr>
                <a:schemeClr val="accent6">
                  <a:lumMod val="75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Окрашен мир во все цвета,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это очень нужно.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Пусть будет в мире красота,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Пусть будет в мире доброта,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Пусть будет в мире дружба.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09" y="79990"/>
            <a:ext cx="1296144" cy="973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58" y="1797344"/>
            <a:ext cx="3240362" cy="3816424"/>
          </a:xfrm>
          <a:prstGeom prst="rect">
            <a:avLst/>
          </a:prstGeom>
          <a:ln>
            <a:solidFill>
              <a:srgbClr val="97C9F7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72" y="79990"/>
            <a:ext cx="1260564" cy="126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75567"/>
            <a:ext cx="3168351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97639"/>
            <a:ext cx="1296144" cy="973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51" y="1391590"/>
            <a:ext cx="3096344" cy="23222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50335"/>
            <a:ext cx="3148595" cy="2361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82536"/>
            <a:ext cx="3215058" cy="2411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699792" y="39400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/>
            </a:scene3d>
            <a:sp3d extrusionH="57150" contourW="12700" prstMaterial="softEdge">
              <a:bevelT w="25400" h="25400" prst="slope"/>
              <a:extrusionClr>
                <a:schemeClr val="accent6">
                  <a:lumMod val="75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Славно мы повеселились,</a:t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Ещё крепче подружились</a:t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Поплясали, поиграли</a:t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 вокруг друзьями стали.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89" y="1843619"/>
            <a:ext cx="3240362" cy="38164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49" y="20180"/>
            <a:ext cx="1260564" cy="126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52" y="3997906"/>
            <a:ext cx="3095717" cy="24554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glow" dir="t"/>
          </a:scene3d>
          <a:sp3d prstMaterial="softEdge"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66" y="188640"/>
            <a:ext cx="1296144" cy="973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75" y="2100427"/>
            <a:ext cx="3064357" cy="36091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81" y="1450075"/>
            <a:ext cx="3089564" cy="22748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glow" dir="t"/>
          </a:scene3d>
          <a:sp3d prstMaterial="softEdge"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71" y="1450075"/>
            <a:ext cx="3051893" cy="2326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glow" dir="t"/>
          </a:scene3d>
          <a:sp3d prstMaterial="softEdge"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54" y="3997907"/>
            <a:ext cx="3101284" cy="2293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C9F7">
                <a:alpha val="94902"/>
              </a:srgb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glow" dir="t"/>
          </a:scene3d>
          <a:sp3d prstMaterial="softEdge"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460174" y="129098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/>
            </a:scene3d>
            <a:sp3d extrusionH="57150" contourW="12700" prstMaterial="softEdge">
              <a:bevelT w="25400" h="25400" prst="slope"/>
              <a:extrusionClr>
                <a:schemeClr val="accent6">
                  <a:lumMod val="75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сейчас , а сейчас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Танцевать зовем мы вас!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1.2.3.4.5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Выходите танцевать.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708"/>
            <a:ext cx="1260564" cy="126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127</Words>
  <Application>Microsoft Office PowerPoint</Application>
  <PresentationFormat>Экран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Corbel</vt:lpstr>
      <vt:lpstr>Тема1</vt:lpstr>
      <vt:lpstr>1_Тема1</vt:lpstr>
      <vt:lpstr>2_Тема1</vt:lpstr>
      <vt:lpstr>3_Тема1</vt:lpstr>
      <vt:lpstr>4_Тема1</vt:lpstr>
      <vt:lpstr>5_Тема1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29</cp:revision>
  <dcterms:created xsi:type="dcterms:W3CDTF">2014-11-06T09:10:49Z</dcterms:created>
  <dcterms:modified xsi:type="dcterms:W3CDTF">2015-03-17T19:32:07Z</dcterms:modified>
</cp:coreProperties>
</file>