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7" r:id="rId7"/>
    <p:sldId id="258" r:id="rId8"/>
    <p:sldId id="259" r:id="rId9"/>
    <p:sldId id="260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5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2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3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3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13.09.2015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11" Type="http://schemas.openxmlformats.org/officeDocument/2006/relationships/image" Target="../media/image19.gif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8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12.pn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8.png"/><Relationship Id="rId4" Type="http://schemas.openxmlformats.org/officeDocument/2006/relationships/image" Target="../media/image41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gif"/><Relationship Id="rId5" Type="http://schemas.openxmlformats.org/officeDocument/2006/relationships/image" Target="../media/image4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8674" y="99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6" y="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268760"/>
            <a:ext cx="83143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Учебная тренировка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эвакуации и тушению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Условного пожара в детском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саду</a:t>
            </a:r>
            <a:endParaRPr lang="ru-RU" sz="4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7273"/>
            <a:ext cx="2484276" cy="27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1" y="938204"/>
            <a:ext cx="2088232" cy="277895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91" y="938204"/>
            <a:ext cx="2287071" cy="304942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36" y="1009704"/>
            <a:ext cx="3120719" cy="234053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1" y="4004951"/>
            <a:ext cx="3275856" cy="245689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51" y="3508172"/>
            <a:ext cx="2283718" cy="3044957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55" y="4226922"/>
            <a:ext cx="2939819" cy="2204864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73" y="-171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9" y="19396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03">
            <a:off x="3727371" y="1264646"/>
            <a:ext cx="1603106" cy="1568997"/>
          </a:xfrm>
          <a:prstGeom prst="rect">
            <a:avLst/>
          </a:prstGeom>
        </p:spPr>
      </p:pic>
      <p:pic>
        <p:nvPicPr>
          <p:cNvPr id="1026" name="Picture 2" descr="http://cs629119.vk.me/v629119725/14846/AW-sI-yewp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807"/>
            <a:ext cx="3648405" cy="2736304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9119.vk.me/v629119725/14814/Dn8vH9y1Hz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31" y="999605"/>
            <a:ext cx="3271581" cy="245368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9119.vk.me/v629119725/147a6/CnV1Jga77v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10" y="195071"/>
            <a:ext cx="2448488" cy="326465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29119.vk.me/v629119725/147f6/n9n7mME4Eq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57" y="3698748"/>
            <a:ext cx="3646531" cy="273489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5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6" y="0"/>
            <a:ext cx="2159655" cy="1563179"/>
          </a:xfrm>
          <a:prstGeom prst="rect">
            <a:avLst/>
          </a:prstGeom>
        </p:spPr>
      </p:pic>
      <p:pic>
        <p:nvPicPr>
          <p:cNvPr id="2050" name="Picture 2" descr="http://cs629119.vk.me/v629119725/14832/W0abqhe0b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77491"/>
            <a:ext cx="3296149" cy="247211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629119.vk.me/v629119725/148a0/QMfvagYpch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58" y="4116632"/>
            <a:ext cx="3296149" cy="247211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629119.vk.me/v629119725/148b4/_ZQZqAQpzq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58" y="1484784"/>
            <a:ext cx="3307475" cy="248060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29119.vk.me/v629119725/148be/ODEtqeDl0y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16631"/>
            <a:ext cx="3296149" cy="2472112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8"/>
            <a:ext cx="2339039" cy="2339039"/>
          </a:xfrm>
          <a:prstGeom prst="rect">
            <a:avLst/>
          </a:prstGeom>
        </p:spPr>
      </p:pic>
      <p:pic>
        <p:nvPicPr>
          <p:cNvPr id="3074" name="Picture 2" descr="http://cs629119.vk.me/v629119725/148d2/fYjSwS_f-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1196752"/>
            <a:ext cx="2484276" cy="331236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629119.vk.me/v629119725/148c8/RVZc5hqAm1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2" y="3789040"/>
            <a:ext cx="3289682" cy="2467261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s629119.vk.me/v629119725/14922/OKnn2A-H4s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5" y="991548"/>
            <a:ext cx="2530167" cy="337355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64" y="0"/>
            <a:ext cx="1821871" cy="2872319"/>
          </a:xfrm>
          <a:prstGeom prst="rect">
            <a:avLst/>
          </a:prstGeom>
        </p:spPr>
      </p:pic>
      <p:pic>
        <p:nvPicPr>
          <p:cNvPr id="4098" name="Picture 2" descr="http://cs629119.vk.me/v629119725/1492c/A-Vhxcjd8W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41" y="188640"/>
            <a:ext cx="2263423" cy="301789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629119.vk.me/v629119725/14940/7dQrh1h4gC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35" y="188640"/>
            <a:ext cx="2263424" cy="301789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629119.vk.me/v629119725/14947/z9w10LaU3j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1" y="3407326"/>
            <a:ext cx="2311452" cy="3081937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s629119.vk.me/v629119725/1495e/A92kYBuDB2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14155"/>
            <a:ext cx="2300684" cy="306757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s629119.vk.me/v629119725/14968/c062HfUD4A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94" y="3414155"/>
            <a:ext cx="2301210" cy="306828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36" y="662896"/>
            <a:ext cx="2710140" cy="2168112"/>
          </a:xfrm>
          <a:prstGeom prst="rect">
            <a:avLst/>
          </a:prstGeom>
        </p:spPr>
      </p:pic>
      <p:pic>
        <p:nvPicPr>
          <p:cNvPr id="5122" name="Picture 2" descr="http://cs629119.vk.me/v629119725/149a4/sLpnCL3Bau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98" y="3583217"/>
            <a:ext cx="2232247" cy="297633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629119.vk.me/v629119725/149c2/ohjZZs3Yl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0" y="194273"/>
            <a:ext cx="2329019" cy="310535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629119.vk.me/v629119725/149d6/8DPF7hWt_s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8" y="194273"/>
            <a:ext cx="2329019" cy="310535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s629119.vk.me/v629119725/149cc/Cuwpnlf8I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3216"/>
            <a:ext cx="2232248" cy="297633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s629119.vk.me/v629119725/1486b/glsyCXfKo7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4" y="3848228"/>
            <a:ext cx="3552394" cy="266429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16434" cy="562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792363"/>
            <a:ext cx="2976225" cy="2574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77" y="3669919"/>
            <a:ext cx="3197218" cy="27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15</cp:revision>
  <dcterms:created xsi:type="dcterms:W3CDTF">2015-03-21T20:26:48Z</dcterms:created>
  <dcterms:modified xsi:type="dcterms:W3CDTF">2015-09-13T11:17:43Z</dcterms:modified>
</cp:coreProperties>
</file>