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2" r:id="rId6"/>
    <p:sldId id="260" r:id="rId7"/>
    <p:sldId id="258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5.gif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gif"/><Relationship Id="rId3" Type="http://schemas.openxmlformats.org/officeDocument/2006/relationships/image" Target="../media/image15.png"/><Relationship Id="rId7" Type="http://schemas.openxmlformats.org/officeDocument/2006/relationships/image" Target="../media/image20.jpeg"/><Relationship Id="rId12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10" Type="http://schemas.openxmlformats.org/officeDocument/2006/relationships/image" Target="../media/image9.gif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335009"/>
            <a:ext cx="4325117" cy="323048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580">
            <a:off x="7376486" y="-95006"/>
            <a:ext cx="1619250" cy="2152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623" y="0"/>
            <a:ext cx="1957583" cy="2335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680" y="1891604"/>
            <a:ext cx="6851358" cy="15696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Встреча воспитанников детского сада № 4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Кронштадтского района Санкт-Петербурга</a:t>
            </a: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ветеранами</a:t>
            </a:r>
            <a:endParaRPr lang="ru-RU" sz="3200" b="1" dirty="0">
              <a:ln w="1143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62" y="5445224"/>
            <a:ext cx="5295900" cy="1162050"/>
          </a:xfrm>
          <a:prstGeom prst="rect">
            <a:avLst/>
          </a:prstGeom>
        </p:spPr>
      </p:pic>
      <p:pic>
        <p:nvPicPr>
          <p:cNvPr id="4" name="ветераны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9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2" y="19050"/>
            <a:ext cx="9169542" cy="6838950"/>
          </a:xfrm>
          <a:prstGeom prst="rect">
            <a:avLst/>
          </a:prstGeom>
        </p:spPr>
      </p:pic>
      <p:pic>
        <p:nvPicPr>
          <p:cNvPr id="4098" name="Picture 2" descr="D:\9 мая\общая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42" y="0"/>
            <a:ext cx="9180839" cy="612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ез назв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4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04" y="59510"/>
            <a:ext cx="9169542" cy="6838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05" y="260648"/>
            <a:ext cx="2200925" cy="1554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3" y="764705"/>
            <a:ext cx="4007869" cy="2993530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10" y="836712"/>
            <a:ext cx="3594760" cy="2684975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10" y="3023550"/>
            <a:ext cx="2145549" cy="2872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869160"/>
            <a:ext cx="2459540" cy="1817920"/>
          </a:xfrm>
          <a:prstGeom prst="rect">
            <a:avLst/>
          </a:prstGeom>
        </p:spPr>
      </p:pic>
      <p:pic>
        <p:nvPicPr>
          <p:cNvPr id="6146" name="Picture 2" descr="Миссия &quot;Фотошоп&quot; Клипарты и скрап наборы: Клипарт - Салюты и…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85" y="3349405"/>
            <a:ext cx="4052679" cy="303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61" y="18585"/>
            <a:ext cx="9169542" cy="6838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2" y="548680"/>
            <a:ext cx="352992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69" y="404664"/>
            <a:ext cx="3632579" cy="21684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40793"/>
            <a:ext cx="3577856" cy="22504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3438525"/>
            <a:ext cx="3529193" cy="24569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306">
            <a:off x="1213401" y="2694867"/>
            <a:ext cx="1986442" cy="1171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45" y="1963729"/>
            <a:ext cx="3155940" cy="2357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2" y="19050"/>
            <a:ext cx="9169542" cy="6838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2" y="548680"/>
            <a:ext cx="352992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69" y="404664"/>
            <a:ext cx="3632579" cy="21684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40793"/>
            <a:ext cx="3577856" cy="22504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3438525"/>
            <a:ext cx="3529193" cy="24569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45" y="1963729"/>
            <a:ext cx="3155940" cy="2357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40" y="493480"/>
            <a:ext cx="4253317" cy="23426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06" y="2625171"/>
            <a:ext cx="3987904" cy="22420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59" y="282523"/>
            <a:ext cx="2624165" cy="2261638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584757"/>
            <a:ext cx="3560963" cy="25648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2" name="Picture 2" descr="С Днем Победы!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99" y="4487203"/>
            <a:ext cx="2100132" cy="24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3" y="-61886"/>
            <a:ext cx="9278060" cy="6919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04664"/>
            <a:ext cx="4095509" cy="2274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66" y="342374"/>
            <a:ext cx="3034110" cy="2336852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39" y="3680700"/>
            <a:ext cx="4043237" cy="2273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0" name="Picture 2" descr="Белый голубь - картинка на телефон 9436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986">
            <a:off x="4783920" y="1258499"/>
            <a:ext cx="1098821" cy="87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0" y="3680700"/>
            <a:ext cx="3139949" cy="2345270"/>
          </a:xfrm>
          <a:prstGeom prst="ellipse">
            <a:avLst/>
          </a:prstGeom>
          <a:ln w="38100">
            <a:solidFill>
              <a:srgbClr val="FFFF00"/>
            </a:solidFill>
          </a:ln>
          <a:effectLst>
            <a:softEdge rad="112500"/>
          </a:effectLst>
        </p:spPr>
      </p:pic>
      <p:pic>
        <p:nvPicPr>
          <p:cNvPr id="10" name="Picture 2" descr="Белый голубь - картинка на телефон 9436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085">
            <a:off x="3861714" y="3134409"/>
            <a:ext cx="1025002" cy="8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Белый голубь - картинка на телефон 9436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986">
            <a:off x="2306123" y="2352388"/>
            <a:ext cx="1051153" cy="8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Поздравляем с Днем рождения. - Страница 28 - Форум &quot;Моя Собака САО&quot;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7" y="1209925"/>
            <a:ext cx="3360926" cy="276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omka - альбом &quot;Клип-арт(на прозрачном фоне) / Живность&quot; на …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1" y="2773004"/>
            <a:ext cx="966278" cy="7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omka - альбом &quot;Клип-арт(на прозрачном фоне) / Живность&quot; на …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61" y="2556473"/>
            <a:ext cx="847175" cy="6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zomka - альбом &quot;Клип-арт(на прозрачном фоне) / Живность&quot; на …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73698" cy="66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Поздравляем с Днем рождения. - Страница 28 - Форум &quot;Моя Собака САО&quot;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94" y="1002744"/>
            <a:ext cx="3615550" cy="29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28" y="99562"/>
            <a:ext cx="1543905" cy="10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3" y="-21456"/>
            <a:ext cx="9169543" cy="6838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3439"/>
            <a:ext cx="3168352" cy="2366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3214"/>
            <a:ext cx="2591483" cy="1935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60848"/>
            <a:ext cx="2617214" cy="1954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15774"/>
            <a:ext cx="3599384" cy="2034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52" y="4030279"/>
            <a:ext cx="3491880" cy="1905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9 Мая 2013 - true imagin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4" y="664991"/>
            <a:ext cx="3235999" cy="151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66319">
            <a:off x="1226639" y="4159153"/>
            <a:ext cx="1972251" cy="26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2" y="21952"/>
            <a:ext cx="9169542" cy="6838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50" name="Picture 2" descr="C:\Users\User\YandexDisk\Скриншоты\2015-05-11 13-10-22 Скриншот экра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885" y="615855"/>
            <a:ext cx="3019432" cy="2706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YandexDisk\Скриншоты\2015-05-11 13-11-35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7194"/>
            <a:ext cx="3384376" cy="28238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YandexDisk\Скриншоты\2015-05-11 13-17-47 Скриншот экран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885" y="3299192"/>
            <a:ext cx="3089154" cy="27958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YandexDisk\Скриншоты\2015-05-11 13-21-00 Скриншот экра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1" y="339304"/>
            <a:ext cx="4621278" cy="260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9428"/>
            <a:ext cx="2160240" cy="2861618"/>
          </a:xfrm>
          <a:prstGeom prst="rect">
            <a:avLst/>
          </a:prstGeom>
        </p:spPr>
      </p:pic>
      <p:pic>
        <p:nvPicPr>
          <p:cNvPr id="2061" name="Picture 13" descr="no_name - Фотообои - Широкоформатная /br печать - ООО &quot;Парадигма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59" y="116632"/>
            <a:ext cx="1707024" cy="128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8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2" y="19050"/>
            <a:ext cx="9169542" cy="6838950"/>
          </a:xfrm>
          <a:prstGeom prst="rect">
            <a:avLst/>
          </a:prstGeom>
        </p:spPr>
      </p:pic>
      <p:pic>
        <p:nvPicPr>
          <p:cNvPr id="3074" name="Picture 2" descr="D:\9 мая\2015-05-11 03-10-36 Скриншот экра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678"/>
            <a:ext cx="3787248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567074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617" y="3453582"/>
            <a:ext cx="3275856" cy="24467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73" y="2492896"/>
            <a:ext cx="3669177" cy="1250983"/>
          </a:xfrm>
          <a:prstGeom prst="rect">
            <a:avLst/>
          </a:prstGeom>
        </p:spPr>
      </p:pic>
      <p:pic>
        <p:nvPicPr>
          <p:cNvPr id="3075" name="Picture 3" descr="C:\Users\User\YandexDisk\Скриншоты\2015-05-11 13-32-06 Скриншот экра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9" y="3403246"/>
            <a:ext cx="3573984" cy="254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030677" y="331755"/>
            <a:ext cx="1043674" cy="1043674"/>
          </a:xfrm>
          <a:prstGeom prst="rect">
            <a:avLst/>
          </a:prstGeom>
        </p:spPr>
      </p:pic>
      <p:pic>
        <p:nvPicPr>
          <p:cNvPr id="3077" name="Picture 5" descr="Картинки-свечи PNG GIF. 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77" y="4912809"/>
            <a:ext cx="1119895" cy="117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1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11</Words>
  <Application>Microsoft Office PowerPoint</Application>
  <PresentationFormat>Экран (4:3)</PresentationFormat>
  <Paragraphs>3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29</cp:revision>
  <dcterms:created xsi:type="dcterms:W3CDTF">2015-05-10T21:10:31Z</dcterms:created>
  <dcterms:modified xsi:type="dcterms:W3CDTF">2015-05-11T13:04:52Z</dcterms:modified>
</cp:coreProperties>
</file>