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64" r:id="rId7"/>
    <p:sldId id="258" r:id="rId8"/>
    <p:sldId id="259" r:id="rId9"/>
    <p:sldId id="260" r:id="rId10"/>
    <p:sldId id="261" r:id="rId11"/>
    <p:sldId id="263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4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5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1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8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1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91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4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24.02.2015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jpg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gif"/><Relationship Id="rId5" Type="http://schemas.openxmlformats.org/officeDocument/2006/relationships/image" Target="../media/image10.png"/><Relationship Id="rId4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2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openxmlformats.org/officeDocument/2006/relationships/image" Target="../media/image44.gif"/><Relationship Id="rId4" Type="http://schemas.openxmlformats.org/officeDocument/2006/relationships/image" Target="../media/image7.png"/><Relationship Id="rId9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gif"/><Relationship Id="rId4" Type="http://schemas.openxmlformats.org/officeDocument/2006/relationships/image" Target="../media/image46.jpeg"/><Relationship Id="rId9" Type="http://schemas.openxmlformats.org/officeDocument/2006/relationships/image" Target="../media/image5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gif"/><Relationship Id="rId4" Type="http://schemas.openxmlformats.org/officeDocument/2006/relationships/image" Target="../media/image8.png"/><Relationship Id="rId9" Type="http://schemas.openxmlformats.org/officeDocument/2006/relationships/image" Target="../media/image5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7.png"/><Relationship Id="rId7" Type="http://schemas.openxmlformats.org/officeDocument/2006/relationships/image" Target="../media/image6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0.png"/><Relationship Id="rId9" Type="http://schemas.openxmlformats.org/officeDocument/2006/relationships/image" Target="../media/image6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009"/>
            <a:ext cx="8379150" cy="5901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0" y="215668"/>
            <a:ext cx="7548331" cy="5661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754" cy="688252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333922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29" y="25617"/>
            <a:ext cx="1368152" cy="1016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5" y="5589241"/>
            <a:ext cx="2232248" cy="1268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86" y="5606684"/>
            <a:ext cx="2232248" cy="1268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34" y="5611595"/>
            <a:ext cx="2387075" cy="12687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02" y="5611595"/>
            <a:ext cx="2363080" cy="1268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32" y="1406663"/>
            <a:ext cx="6139663" cy="4230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17"/>
            <a:ext cx="1873633" cy="2004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26" y="1268760"/>
            <a:ext cx="1080120" cy="10403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1049004" cy="12039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96513"/>
            <a:ext cx="3009411" cy="29845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943">
            <a:off x="5781080" y="5852703"/>
            <a:ext cx="547884" cy="6063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9" y="5636891"/>
            <a:ext cx="382910" cy="6529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7" y="2696513"/>
            <a:ext cx="614561" cy="4916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9766" y="2297971"/>
            <a:ext cx="325760" cy="4524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17"/>
            <a:ext cx="4572000" cy="2571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109" y="566760"/>
            <a:ext cx="4827386" cy="25717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09333" y="332656"/>
            <a:ext cx="614561" cy="4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" y="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" y="1005448"/>
            <a:ext cx="2810848" cy="2108136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784310" cy="2088232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" y="4058262"/>
            <a:ext cx="2882856" cy="2162142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69245"/>
            <a:ext cx="2734880" cy="2051159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55" y="2420888"/>
            <a:ext cx="2952328" cy="2214246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5981090"/>
            <a:ext cx="1944216" cy="1027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49280"/>
            <a:ext cx="1944216" cy="10271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49" y="5981090"/>
            <a:ext cx="1944216" cy="1027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98" y="5981090"/>
            <a:ext cx="2106329" cy="1027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15" y="5981090"/>
            <a:ext cx="1944216" cy="1027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9704" y="29561"/>
            <a:ext cx="3126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Муха, Муха-Цокотуха,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Позолоченное брюхо</a:t>
            </a:r>
            <a:r>
              <a:rPr lang="ru-RU" sz="20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!</a:t>
            </a:r>
            <a:endParaRPr lang="ru-RU" sz="20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Муха по полю пошла,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Муха денежку нашла</a:t>
            </a:r>
            <a:r>
              <a:rPr lang="ru-RU" sz="20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ru-RU" sz="20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Пошла Муха на базар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И купила самовар:</a:t>
            </a:r>
          </a:p>
        </p:txBody>
      </p:sp>
    </p:spTree>
    <p:extLst>
      <p:ext uri="{BB962C8B-B14F-4D97-AF65-F5344CB8AC3E}">
        <p14:creationId xmlns:p14="http://schemas.microsoft.com/office/powerpoint/2010/main" val="677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" y="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4" y="791221"/>
            <a:ext cx="2989424" cy="2242068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13708"/>
            <a:ext cx="3035828" cy="2276871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1278"/>
            <a:ext cx="3240360" cy="2404086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20904"/>
            <a:ext cx="3179845" cy="2384884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88" y="2156338"/>
            <a:ext cx="3013932" cy="2260449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85" y="5660923"/>
            <a:ext cx="2685508" cy="11849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004"/>
            <a:ext cx="1547664" cy="8923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2" y="6019350"/>
            <a:ext cx="1546398" cy="8440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7175" y="5971709"/>
            <a:ext cx="1440160" cy="9141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9415" y="5960112"/>
            <a:ext cx="1440160" cy="9141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9739" y="27540"/>
            <a:ext cx="3152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Вдруг откуда-то летит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Маленький Комарик,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И в руке его горит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Маленький фонарик</a:t>
            </a:r>
            <a:r>
              <a:rPr lang="ru-RU" sz="20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ru-RU" sz="20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"Где убийца, где злодей?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Arial Narrow" panose="020B0606020202030204" pitchFamily="34" charset="0"/>
              </a:rPr>
              <a:t>Не боюсь его когтей!"</a:t>
            </a:r>
          </a:p>
        </p:txBody>
      </p:sp>
    </p:spTree>
    <p:extLst>
      <p:ext uri="{BB962C8B-B14F-4D97-AF65-F5344CB8AC3E}">
        <p14:creationId xmlns:p14="http://schemas.microsoft.com/office/powerpoint/2010/main" val="677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64" y="476672"/>
            <a:ext cx="6821871" cy="5199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7"/>
            <a:ext cx="9144000" cy="6856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45">
            <a:off x="6827140" y="572365"/>
            <a:ext cx="1868872" cy="1430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265"/>
            <a:ext cx="1333922" cy="991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8" y="5654876"/>
            <a:ext cx="368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Театр! Как много значит слово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Для всех, кто был там много раз!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Как важно и порою ново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Бывает действие для нас!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1732">
            <a:off x="6045670" y="6366351"/>
            <a:ext cx="614561" cy="4916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7862">
            <a:off x="6674524" y="5761533"/>
            <a:ext cx="614561" cy="491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47" y="5779651"/>
            <a:ext cx="614561" cy="4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48324"/>
            <a:ext cx="3333105" cy="3557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06" y="1424282"/>
            <a:ext cx="6635750" cy="45593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321027"/>
            <a:ext cx="1898519" cy="1191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7317" flipV="1">
            <a:off x="7293660" y="1343012"/>
            <a:ext cx="1621330" cy="1147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01" y="-122863"/>
            <a:ext cx="2736304" cy="1824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5" y="4924865"/>
            <a:ext cx="874246" cy="13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45614"/>
            <a:ext cx="2772816" cy="2079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2803195" cy="2102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2" y="4175857"/>
            <a:ext cx="2894508" cy="2170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802"/>
            <a:ext cx="2952328" cy="2214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4065"/>
            <a:ext cx="2987824" cy="2240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08" y="4437112"/>
            <a:ext cx="2779192" cy="2084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5" y="2284217"/>
            <a:ext cx="2872016" cy="2154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8978"/>
            <a:ext cx="2304256" cy="17281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41166" y="0"/>
            <a:ext cx="3261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 богатой кошке гость пришёл,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Известный в городе козёл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С женой, седой и строгой,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Козою длиннорогой.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Петух явился боевой,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За ним пришла наседка,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И в мягкой шали пуховой</a:t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Пришла свинья-соседка.</a:t>
            </a:r>
          </a:p>
        </p:txBody>
      </p:sp>
    </p:spTree>
    <p:extLst>
      <p:ext uri="{BB962C8B-B14F-4D97-AF65-F5344CB8AC3E}">
        <p14:creationId xmlns:p14="http://schemas.microsoft.com/office/powerpoint/2010/main" val="3145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4" y="4285028"/>
            <a:ext cx="3076648" cy="2307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024336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84" y="4160077"/>
            <a:ext cx="3179744" cy="2384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32" y="2390528"/>
            <a:ext cx="3085382" cy="2314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9" y="22600"/>
            <a:ext cx="3024336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13" y="55792"/>
            <a:ext cx="3078087" cy="2308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1800" y="4164888"/>
            <a:ext cx="2620400" cy="1900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26" y="4941168"/>
            <a:ext cx="2074773" cy="15394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8426" y="2227056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Идёт-бредёт Василий-кот,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Хозяйку под руку ведёт.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Вот перед ними старый дом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На горке у реки.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Коза с козлом перед окном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Играют в дураки.</a:t>
            </a:r>
            <a:endParaRPr lang="ru-RU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7783" y="33265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Что же делать нам, Василий?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На порог нас не пустили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Наши прежние друзья...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Что-то скажет нам свинья?</a:t>
            </a:r>
            <a:endParaRPr lang="ru-RU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520"/>
            <a:ext cx="316835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00" y="991101"/>
            <a:ext cx="3146800" cy="2360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61913"/>
            <a:ext cx="316835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72" y="4003257"/>
            <a:ext cx="3113226" cy="2334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38" y="3333649"/>
            <a:ext cx="2587124" cy="1940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0379" y="11663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Ну, что поделать! В дождь и снег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Нельзя же быть без крова.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Кто сам просился на ночлег —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Скорей поймёт другого.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Кто знает, как мокра вода,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Как страшен холод лютый,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Тот не оставит никогда</a:t>
            </a: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Прохожих без приюта!</a:t>
            </a:r>
            <a:endParaRPr lang="ru-RU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27</cp:revision>
  <dcterms:created xsi:type="dcterms:W3CDTF">2015-02-19T21:17:35Z</dcterms:created>
  <dcterms:modified xsi:type="dcterms:W3CDTF">2015-02-24T22:02:04Z</dcterms:modified>
</cp:coreProperties>
</file>