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media/image45.jpg" ContentType="image/jpeg"/>
  <Override PartName="/ppt/media/image67.jpg" ContentType="image/jpeg"/>
  <Override PartName="/ppt/media/image133.jpg" ContentType="image/jpeg"/>
  <Override PartName="/ppt/media/image134.jpg" ContentType="image/jpeg"/>
  <Override PartName="/ppt/media/image1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  <p:sldMasterId id="2147483740" r:id="rId11"/>
    <p:sldMasterId id="2147483748" r:id="rId12"/>
    <p:sldMasterId id="2147483756" r:id="rId13"/>
  </p:sldMasterIdLst>
  <p:sldIdLst>
    <p:sldId id="257" r:id="rId14"/>
    <p:sldId id="258" r:id="rId15"/>
    <p:sldId id="259" r:id="rId16"/>
    <p:sldId id="260" r:id="rId17"/>
    <p:sldId id="261" r:id="rId18"/>
    <p:sldId id="266" r:id="rId19"/>
    <p:sldId id="262" r:id="rId20"/>
    <p:sldId id="263" r:id="rId21"/>
    <p:sldId id="267" r:id="rId22"/>
    <p:sldId id="268" r:id="rId23"/>
    <p:sldId id="264" r:id="rId24"/>
    <p:sldId id="265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9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4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0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4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4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8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6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5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5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9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1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9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0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0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7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3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0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8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0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0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3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6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2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4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9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2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1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gif"/><Relationship Id="rId18" Type="http://schemas.openxmlformats.org/officeDocument/2006/relationships/image" Target="../media/image125.gif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gif"/><Relationship Id="rId17" Type="http://schemas.openxmlformats.org/officeDocument/2006/relationships/image" Target="../media/image18.png"/><Relationship Id="rId2" Type="http://schemas.openxmlformats.org/officeDocument/2006/relationships/image" Target="../media/image16.gif"/><Relationship Id="rId16" Type="http://schemas.openxmlformats.org/officeDocument/2006/relationships/image" Target="../media/image124.gif"/><Relationship Id="rId20" Type="http://schemas.openxmlformats.org/officeDocument/2006/relationships/image" Target="../media/image127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png"/><Relationship Id="rId15" Type="http://schemas.openxmlformats.org/officeDocument/2006/relationships/image" Target="../media/image76.gif"/><Relationship Id="rId10" Type="http://schemas.openxmlformats.org/officeDocument/2006/relationships/image" Target="../media/image120.png"/><Relationship Id="rId19" Type="http://schemas.openxmlformats.org/officeDocument/2006/relationships/image" Target="../media/image126.gif"/><Relationship Id="rId4" Type="http://schemas.openxmlformats.org/officeDocument/2006/relationships/image" Target="../media/image114.gif"/><Relationship Id="rId9" Type="http://schemas.openxmlformats.org/officeDocument/2006/relationships/image" Target="../media/image119.png"/><Relationship Id="rId14" Type="http://schemas.openxmlformats.org/officeDocument/2006/relationships/image" Target="../media/image5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7.jpeg"/><Relationship Id="rId18" Type="http://schemas.openxmlformats.org/officeDocument/2006/relationships/image" Target="../media/image141.png"/><Relationship Id="rId3" Type="http://schemas.openxmlformats.org/officeDocument/2006/relationships/image" Target="../media/image129.gif"/><Relationship Id="rId21" Type="http://schemas.openxmlformats.org/officeDocument/2006/relationships/image" Target="../media/image144.png"/><Relationship Id="rId7" Type="http://schemas.openxmlformats.org/officeDocument/2006/relationships/image" Target="../media/image132.png"/><Relationship Id="rId12" Type="http://schemas.openxmlformats.org/officeDocument/2006/relationships/image" Target="../media/image136.jpeg"/><Relationship Id="rId17" Type="http://schemas.openxmlformats.org/officeDocument/2006/relationships/image" Target="../media/image140.jpg"/><Relationship Id="rId25" Type="http://schemas.openxmlformats.org/officeDocument/2006/relationships/image" Target="../media/image147.png"/><Relationship Id="rId2" Type="http://schemas.openxmlformats.org/officeDocument/2006/relationships/image" Target="../media/image128.png"/><Relationship Id="rId16" Type="http://schemas.openxmlformats.org/officeDocument/2006/relationships/image" Target="../media/image92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1.png"/><Relationship Id="rId11" Type="http://schemas.openxmlformats.org/officeDocument/2006/relationships/image" Target="../media/image135.jpeg"/><Relationship Id="rId24" Type="http://schemas.openxmlformats.org/officeDocument/2006/relationships/image" Target="../media/image146.png"/><Relationship Id="rId5" Type="http://schemas.openxmlformats.org/officeDocument/2006/relationships/image" Target="../media/image115.png"/><Relationship Id="rId15" Type="http://schemas.openxmlformats.org/officeDocument/2006/relationships/image" Target="../media/image139.png"/><Relationship Id="rId23" Type="http://schemas.openxmlformats.org/officeDocument/2006/relationships/image" Target="../media/image145.png"/><Relationship Id="rId10" Type="http://schemas.openxmlformats.org/officeDocument/2006/relationships/image" Target="../media/image134.jpg"/><Relationship Id="rId19" Type="http://schemas.openxmlformats.org/officeDocument/2006/relationships/image" Target="../media/image142.png"/><Relationship Id="rId4" Type="http://schemas.openxmlformats.org/officeDocument/2006/relationships/image" Target="../media/image130.png"/><Relationship Id="rId9" Type="http://schemas.openxmlformats.org/officeDocument/2006/relationships/image" Target="../media/image133.jpg"/><Relationship Id="rId14" Type="http://schemas.openxmlformats.org/officeDocument/2006/relationships/image" Target="../media/image138.jpeg"/><Relationship Id="rId22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18" Type="http://schemas.openxmlformats.org/officeDocument/2006/relationships/image" Target="../media/image162.png"/><Relationship Id="rId3" Type="http://schemas.openxmlformats.org/officeDocument/2006/relationships/image" Target="../media/image149.png"/><Relationship Id="rId7" Type="http://schemas.openxmlformats.org/officeDocument/2006/relationships/image" Target="../media/image151.jpeg"/><Relationship Id="rId12" Type="http://schemas.openxmlformats.org/officeDocument/2006/relationships/image" Target="../media/image156.gif"/><Relationship Id="rId17" Type="http://schemas.openxmlformats.org/officeDocument/2006/relationships/image" Target="../media/image161.png"/><Relationship Id="rId2" Type="http://schemas.openxmlformats.org/officeDocument/2006/relationships/image" Target="../media/image148.png"/><Relationship Id="rId16" Type="http://schemas.openxmlformats.org/officeDocument/2006/relationships/image" Target="../media/image160.gif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0.jpeg"/><Relationship Id="rId11" Type="http://schemas.openxmlformats.org/officeDocument/2006/relationships/image" Target="../media/image155.png"/><Relationship Id="rId5" Type="http://schemas.openxmlformats.org/officeDocument/2006/relationships/image" Target="../media/image18.png"/><Relationship Id="rId15" Type="http://schemas.openxmlformats.org/officeDocument/2006/relationships/image" Target="../media/image159.gif"/><Relationship Id="rId10" Type="http://schemas.openxmlformats.org/officeDocument/2006/relationships/image" Target="../media/image154.png"/><Relationship Id="rId19" Type="http://schemas.openxmlformats.org/officeDocument/2006/relationships/image" Target="../media/image163.gif"/><Relationship Id="rId4" Type="http://schemas.openxmlformats.org/officeDocument/2006/relationships/image" Target="../media/image113.png"/><Relationship Id="rId9" Type="http://schemas.openxmlformats.org/officeDocument/2006/relationships/image" Target="../media/image153.png"/><Relationship Id="rId14" Type="http://schemas.openxmlformats.org/officeDocument/2006/relationships/image" Target="../media/image1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11" Type="http://schemas.openxmlformats.org/officeDocument/2006/relationships/image" Target="../media/image26.gif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jpeg"/><Relationship Id="rId11" Type="http://schemas.openxmlformats.org/officeDocument/2006/relationships/image" Target="../media/image50.gif"/><Relationship Id="rId5" Type="http://schemas.openxmlformats.org/officeDocument/2006/relationships/image" Target="../media/image45.jp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gif"/><Relationship Id="rId18" Type="http://schemas.openxmlformats.org/officeDocument/2006/relationships/image" Target="../media/image70.png"/><Relationship Id="rId3" Type="http://schemas.openxmlformats.org/officeDocument/2006/relationships/image" Target="../media/image56.gif"/><Relationship Id="rId7" Type="http://schemas.openxmlformats.org/officeDocument/2006/relationships/image" Target="../media/image18.png"/><Relationship Id="rId12" Type="http://schemas.openxmlformats.org/officeDocument/2006/relationships/image" Target="../media/image64.gif"/><Relationship Id="rId17" Type="http://schemas.openxmlformats.org/officeDocument/2006/relationships/image" Target="../media/image69.gif"/><Relationship Id="rId2" Type="http://schemas.openxmlformats.org/officeDocument/2006/relationships/image" Target="../media/image55.gif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9.gif"/><Relationship Id="rId11" Type="http://schemas.openxmlformats.org/officeDocument/2006/relationships/image" Target="../media/image63.jpeg"/><Relationship Id="rId5" Type="http://schemas.openxmlformats.org/officeDocument/2006/relationships/image" Target="../media/image58.gif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19" Type="http://schemas.openxmlformats.org/officeDocument/2006/relationships/image" Target="../media/image71.gif"/><Relationship Id="rId4" Type="http://schemas.openxmlformats.org/officeDocument/2006/relationships/image" Target="../media/image57.pn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gif"/><Relationship Id="rId3" Type="http://schemas.openxmlformats.org/officeDocument/2006/relationships/image" Target="../media/image18.png"/><Relationship Id="rId7" Type="http://schemas.openxmlformats.org/officeDocument/2006/relationships/image" Target="../media/image73.jpeg"/><Relationship Id="rId12" Type="http://schemas.openxmlformats.org/officeDocument/2006/relationships/image" Target="../media/image7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51.gif"/><Relationship Id="rId10" Type="http://schemas.openxmlformats.org/officeDocument/2006/relationships/image" Target="../media/image76.gif"/><Relationship Id="rId4" Type="http://schemas.openxmlformats.org/officeDocument/2006/relationships/image" Target="../media/image56.gif"/><Relationship Id="rId9" Type="http://schemas.openxmlformats.org/officeDocument/2006/relationships/image" Target="../media/image75.jpe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18" Type="http://schemas.openxmlformats.org/officeDocument/2006/relationships/image" Target="../media/image33.gif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18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7.gif"/><Relationship Id="rId18" Type="http://schemas.openxmlformats.org/officeDocument/2006/relationships/image" Target="../media/image109.png"/><Relationship Id="rId3" Type="http://schemas.openxmlformats.org/officeDocument/2006/relationships/image" Target="../media/image98.jpeg"/><Relationship Id="rId21" Type="http://schemas.openxmlformats.org/officeDocument/2006/relationships/image" Target="../media/image112.jpe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openxmlformats.org/officeDocument/2006/relationships/image" Target="../media/image108.png"/><Relationship Id="rId2" Type="http://schemas.openxmlformats.org/officeDocument/2006/relationships/image" Target="../media/image97.png"/><Relationship Id="rId16" Type="http://schemas.openxmlformats.org/officeDocument/2006/relationships/image" Target="../media/image71.gif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1.jpe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59.gif"/><Relationship Id="rId10" Type="http://schemas.openxmlformats.org/officeDocument/2006/relationships/image" Target="../media/image104.png"/><Relationship Id="rId19" Type="http://schemas.openxmlformats.org/officeDocument/2006/relationships/image" Target="../media/image110.png"/><Relationship Id="rId4" Type="http://schemas.openxmlformats.org/officeDocument/2006/relationships/image" Target="../media/image99.gif"/><Relationship Id="rId9" Type="http://schemas.openxmlformats.org/officeDocument/2006/relationships/image" Target="../media/image103.jpeg"/><Relationship Id="rId14" Type="http://schemas.openxmlformats.org/officeDocument/2006/relationships/image" Target="../media/image58.gif"/><Relationship Id="rId22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32361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-31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5" y="-110010"/>
            <a:ext cx="6667500" cy="5000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0855" y="5685553"/>
            <a:ext cx="5648994" cy="13052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Новогодние</a:t>
            </a:r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утренники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детском саду</a:t>
            </a:r>
          </a:p>
          <a:p>
            <a:pPr algn="ctr"/>
            <a:r>
              <a:rPr lang="ru-R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2014г.</a:t>
            </a:r>
            <a:endParaRPr lang="ru-R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136" y="5897156"/>
            <a:ext cx="2267744" cy="969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" y="4518591"/>
            <a:ext cx="1835696" cy="1994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257608" y="5888399"/>
            <a:ext cx="2267744" cy="9696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76256" y="5897156"/>
            <a:ext cx="2267744" cy="9696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73158" y="5888399"/>
            <a:ext cx="2403098" cy="9696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79694"/>
            <a:ext cx="2871093" cy="24117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03" y="5608306"/>
            <a:ext cx="1950667" cy="12308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" y="1661161"/>
            <a:ext cx="1907704" cy="33843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" y="32361"/>
            <a:ext cx="9118393" cy="68914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34215"/>
            <a:ext cx="190770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1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3" y="22745"/>
            <a:ext cx="9152926" cy="60562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85" y="6012074"/>
            <a:ext cx="1656184" cy="957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91" y="5935991"/>
            <a:ext cx="3096344" cy="11699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485" y="5846766"/>
            <a:ext cx="1884122" cy="1158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35" y="4068476"/>
            <a:ext cx="2430294" cy="1562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2" y="4111167"/>
            <a:ext cx="2418210" cy="1544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66" y="1501704"/>
            <a:ext cx="1744675" cy="1971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0" y="1501704"/>
            <a:ext cx="2164766" cy="1938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6" y="4147459"/>
            <a:ext cx="2123664" cy="1537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8" y="1501704"/>
            <a:ext cx="1602048" cy="1938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05715"/>
            <a:ext cx="3426036" cy="11699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2217" y="5905716"/>
            <a:ext cx="3528392" cy="11699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22" y="5935991"/>
            <a:ext cx="3387812" cy="11699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606">
            <a:off x="6095394" y="5960276"/>
            <a:ext cx="864096" cy="8640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9911" y="3440385"/>
            <a:ext cx="1085037" cy="11451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2" y="5667375"/>
            <a:ext cx="714375" cy="11906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12" y="5667375"/>
            <a:ext cx="714375" cy="11906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00" y="5349140"/>
            <a:ext cx="1440892" cy="1440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8520">
            <a:off x="-121725" y="384045"/>
            <a:ext cx="3510959" cy="7631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149">
            <a:off x="5804685" y="422329"/>
            <a:ext cx="3534011" cy="831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3" y="5633389"/>
            <a:ext cx="1166440" cy="12246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4844" y="2866044"/>
            <a:ext cx="1002938" cy="121990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489911" y="-67956"/>
            <a:ext cx="4116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мире много сказок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Грустных и смешных,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прожить на свете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Нам нельзя без них.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006" y="1612340"/>
            <a:ext cx="951310" cy="9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3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132">
            <a:off x="6830820" y="642973"/>
            <a:ext cx="2554582" cy="318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473">
            <a:off x="6367384" y="242584"/>
            <a:ext cx="3509404" cy="5063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64" y="692696"/>
            <a:ext cx="3095057" cy="6893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100" y="5852912"/>
            <a:ext cx="1884122" cy="115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595" flipH="1">
            <a:off x="848208" y="5833665"/>
            <a:ext cx="1884122" cy="115826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946" flipH="1">
            <a:off x="2279555" y="6027175"/>
            <a:ext cx="1600379" cy="98383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673" flipH="1">
            <a:off x="3035736" y="5833662"/>
            <a:ext cx="1884122" cy="11582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771" flipH="1">
            <a:off x="4112526" y="6050976"/>
            <a:ext cx="2322703" cy="9630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95" flipH="1">
            <a:off x="4974607" y="5853685"/>
            <a:ext cx="1884122" cy="11582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809" flipH="1">
            <a:off x="5900432" y="5875701"/>
            <a:ext cx="1884122" cy="115826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19" flipH="1">
            <a:off x="6981491" y="5876876"/>
            <a:ext cx="1884122" cy="115826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893" flipH="1">
            <a:off x="7447232" y="5918180"/>
            <a:ext cx="1884122" cy="1158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5" y="4362005"/>
            <a:ext cx="2676880" cy="1786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68" y="4342604"/>
            <a:ext cx="1919739" cy="17778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29" y="1827907"/>
            <a:ext cx="1819478" cy="1597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27908"/>
            <a:ext cx="2477785" cy="1597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13" y="4324103"/>
            <a:ext cx="2678587" cy="1785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23" y="1680878"/>
            <a:ext cx="3059240" cy="2038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012616" y="-17360"/>
            <a:ext cx="3676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Дед Мороз танцует с нами,</a:t>
            </a:r>
            <a:b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Веселит сегодня всех,</a:t>
            </a:r>
            <a:b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под елкой раздаются</a:t>
            </a:r>
            <a:b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Прибаутки, шутки, смех!</a:t>
            </a:r>
            <a:b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10" y="13850"/>
            <a:ext cx="1828804" cy="17647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400" y="6109130"/>
            <a:ext cx="994608" cy="8142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650" y="5656848"/>
            <a:ext cx="2009690" cy="13543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0361" y="6127631"/>
            <a:ext cx="2007710" cy="8835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0" y="5879622"/>
            <a:ext cx="2129449" cy="11527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85" y="6127633"/>
            <a:ext cx="1728192" cy="8835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377" y="5877273"/>
            <a:ext cx="2007710" cy="11551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3887" y="6275276"/>
            <a:ext cx="1610709" cy="6681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5553970"/>
            <a:ext cx="2007710" cy="1475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86" y="5852912"/>
            <a:ext cx="1326015" cy="99550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3780550"/>
            <a:ext cx="4297335" cy="5127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77" y="3721836"/>
            <a:ext cx="4322231" cy="571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8" y="5616344"/>
            <a:ext cx="1865732" cy="11862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4" y="1068453"/>
            <a:ext cx="560155" cy="4864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" y="3581688"/>
            <a:ext cx="560155" cy="48645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63" y="3587400"/>
            <a:ext cx="560155" cy="48645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67" y="1220853"/>
            <a:ext cx="560155" cy="4864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45" y="252550"/>
            <a:ext cx="560155" cy="48645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53" y="4362005"/>
            <a:ext cx="395871" cy="3437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53" y="5313066"/>
            <a:ext cx="395871" cy="3437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00" y="2528335"/>
            <a:ext cx="395871" cy="34378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672" y="121102"/>
            <a:ext cx="395871" cy="34378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96" y="151992"/>
            <a:ext cx="395871" cy="34378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12" y="1327626"/>
            <a:ext cx="395871" cy="34378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92" y="1434864"/>
            <a:ext cx="395871" cy="34378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58" y="3375793"/>
            <a:ext cx="395871" cy="34378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40" y="3549945"/>
            <a:ext cx="395871" cy="34378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07" y="3990534"/>
            <a:ext cx="395871" cy="3437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29" y="2176938"/>
            <a:ext cx="395871" cy="34378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28" y="5382079"/>
            <a:ext cx="395871" cy="34378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25" y="4707599"/>
            <a:ext cx="395871" cy="3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6" y="0"/>
            <a:ext cx="1548031" cy="12237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544" y="5226904"/>
            <a:ext cx="3031354" cy="180136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08" y="5174919"/>
            <a:ext cx="3358824" cy="18013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481">
            <a:off x="6277185" y="6028536"/>
            <a:ext cx="1656184" cy="9572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96">
            <a:off x="4445499" y="6019066"/>
            <a:ext cx="1656184" cy="9572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937">
            <a:off x="3491880" y="6019066"/>
            <a:ext cx="1656184" cy="9572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9" y="5880384"/>
            <a:ext cx="1656184" cy="9572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115">
            <a:off x="-132720" y="5969300"/>
            <a:ext cx="1656184" cy="9572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053623"/>
            <a:ext cx="1656184" cy="9572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87" y="6041798"/>
            <a:ext cx="1656184" cy="9572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19066"/>
            <a:ext cx="1656184" cy="9572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50" y="6019066"/>
            <a:ext cx="1656184" cy="957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" y="0"/>
            <a:ext cx="1333922" cy="991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91337"/>
            <a:ext cx="2685462" cy="2358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27072"/>
            <a:ext cx="1898458" cy="2978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2" y="927071"/>
            <a:ext cx="2155699" cy="297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630145"/>
            <a:ext cx="2067549" cy="15506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5782755"/>
            <a:ext cx="2620981" cy="1204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7800" y="5197651"/>
            <a:ext cx="3031354" cy="18013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67" y="5926701"/>
            <a:ext cx="2067549" cy="11304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28" y="5667262"/>
            <a:ext cx="864972" cy="864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4" y="4163922"/>
            <a:ext cx="2329632" cy="2067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08" y="4163922"/>
            <a:ext cx="2438035" cy="2067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74" y="5690432"/>
            <a:ext cx="1079771" cy="11372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2369" y="5395900"/>
            <a:ext cx="847334" cy="13871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4939" flipH="1">
            <a:off x="7118241" y="4278415"/>
            <a:ext cx="992443" cy="13166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25" y="68634"/>
            <a:ext cx="3455237" cy="12227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6993"/>
            <a:ext cx="1259632" cy="9555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50" y="130563"/>
            <a:ext cx="482020" cy="4813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4" y="2875661"/>
            <a:ext cx="482020" cy="4813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4" y="3683846"/>
            <a:ext cx="482020" cy="48133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5" y="1412776"/>
            <a:ext cx="482020" cy="48133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08" y="128439"/>
            <a:ext cx="482020" cy="48133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29" y="1611461"/>
            <a:ext cx="482020" cy="48133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52" y="3683846"/>
            <a:ext cx="482020" cy="48133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96" y="4745573"/>
            <a:ext cx="482020" cy="48133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8" y="4693588"/>
            <a:ext cx="482020" cy="48133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573"/>
            <a:ext cx="482020" cy="4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6000"/>
            <a:ext cx="6480720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87770"/>
            <a:ext cx="1656184" cy="2070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0" y="3290482"/>
            <a:ext cx="2196244" cy="3510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5" y="1484784"/>
            <a:ext cx="832984" cy="8135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820352"/>
            <a:ext cx="832984" cy="813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7640"/>
            <a:ext cx="832984" cy="8135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009337"/>
            <a:ext cx="832984" cy="8135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7" y="2479332"/>
            <a:ext cx="832984" cy="8135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68960"/>
            <a:ext cx="832984" cy="8135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56" y="6044452"/>
            <a:ext cx="832984" cy="8135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78" y="200465"/>
            <a:ext cx="832984" cy="8135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43" y="547449"/>
            <a:ext cx="832984" cy="8135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64904"/>
            <a:ext cx="832984" cy="8135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023002"/>
            <a:ext cx="832984" cy="8135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2" y="2669954"/>
            <a:ext cx="832984" cy="8135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6" y="6044452"/>
            <a:ext cx="832984" cy="8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47475"/>
            <a:ext cx="1754410" cy="2348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94" y="4151161"/>
            <a:ext cx="1581283" cy="211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82352"/>
            <a:ext cx="1440160" cy="1928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706149"/>
            <a:ext cx="1409039" cy="1886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13782"/>
            <a:ext cx="1652778" cy="2212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97688"/>
            <a:ext cx="1661535" cy="22245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61514" y="-22273"/>
            <a:ext cx="30283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  <a:cs typeface="Angsana New" panose="02020603050405020304" pitchFamily="18" charset="-34"/>
              </a:rPr>
              <a:t>Новый год! Новый год!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  <a:cs typeface="Angsana New" panose="02020603050405020304" pitchFamily="18" charset="-34"/>
              </a:rPr>
              <a:t>Стихи, песни, хоровод…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  <a:cs typeface="Angsana New" panose="02020603050405020304" pitchFamily="18" charset="-34"/>
              </a:rPr>
              <a:t>Праздник поджидаем,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  <a:cs typeface="Angsana New" panose="02020603050405020304" pitchFamily="18" charset="-34"/>
              </a:rPr>
              <a:t>Садик  украшаем</a:t>
            </a:r>
            <a:r>
              <a:rPr lang="ru-RU" sz="2000" dirty="0" smtClean="0">
                <a:solidFill>
                  <a:schemeClr val="tx2"/>
                </a:solidFill>
                <a:latin typeface="Segoe Print" panose="02000600000000000000" pitchFamily="2" charset="0"/>
                <a:cs typeface="Angsana New" panose="02020603050405020304" pitchFamily="18" charset="-34"/>
              </a:rPr>
              <a:t>!</a:t>
            </a:r>
            <a:endParaRPr lang="ru-RU" sz="2000" dirty="0">
              <a:solidFill>
                <a:schemeClr val="tx2"/>
              </a:solidFill>
              <a:latin typeface="Segoe Print" panose="02000600000000000000" pitchFamily="2" charset="0"/>
              <a:cs typeface="Angsana New" panose="02020603050405020304" pitchFamily="18" charset="-3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40" y="-10494"/>
            <a:ext cx="2606387" cy="16928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3767"/>
            <a:ext cx="2435872" cy="16928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11" y="3638593"/>
            <a:ext cx="685576" cy="15711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50" y="3638593"/>
            <a:ext cx="685576" cy="1571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51143"/>
            <a:ext cx="1782908" cy="2387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05" y="5822191"/>
            <a:ext cx="2086805" cy="10660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09" y="5909629"/>
            <a:ext cx="2280620" cy="9815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916"/>
            <a:ext cx="2937402" cy="1158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65" y="5855322"/>
            <a:ext cx="2109819" cy="10778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" y="1961554"/>
            <a:ext cx="623723" cy="6848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" y="3466289"/>
            <a:ext cx="623723" cy="6848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" y="5074044"/>
            <a:ext cx="623723" cy="6848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15" y="5224757"/>
            <a:ext cx="623723" cy="6848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61" y="3497546"/>
            <a:ext cx="501468" cy="5506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97" y="1669079"/>
            <a:ext cx="449689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8" y="-1683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"/>
            <a:ext cx="1333922" cy="9915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6999" y="1146059"/>
            <a:ext cx="542648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Мои лучшие друзья!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Всех зову на праздник я!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Новый год вот-вот придёт,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Заведём мы хоровод.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Дружно крикнем: Раз, Два, Три!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Наша ёлочка гори!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Подарю подарки всем вам я,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Приходите же, друзья!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497" y="832274"/>
            <a:ext cx="617913" cy="7102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656" y="5061316"/>
            <a:ext cx="617913" cy="710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2120" y="5051390"/>
            <a:ext cx="617913" cy="71024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5061315"/>
            <a:ext cx="617913" cy="71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5283" y="1676011"/>
            <a:ext cx="617913" cy="7102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9984" y="832275"/>
            <a:ext cx="617913" cy="7102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7744" y="2204864"/>
            <a:ext cx="617913" cy="7102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1879" y="1320888"/>
            <a:ext cx="617913" cy="7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8280" y="5243617"/>
            <a:ext cx="1745120" cy="11746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3922" y="5258432"/>
            <a:ext cx="1745120" cy="1174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599" y="5475512"/>
            <a:ext cx="1745120" cy="1174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286" y="5370339"/>
            <a:ext cx="1745120" cy="1174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3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1475" y="2734459"/>
            <a:ext cx="3711835" cy="780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2685" y="2734459"/>
            <a:ext cx="3711835" cy="780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90" y="5805264"/>
            <a:ext cx="1745120" cy="1174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144" y="5805264"/>
            <a:ext cx="1745120" cy="1174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736" y="5795162"/>
            <a:ext cx="1745120" cy="1174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793" y="5795161"/>
            <a:ext cx="1745120" cy="1174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7208" y="5805264"/>
            <a:ext cx="1745120" cy="1174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5795162"/>
            <a:ext cx="1745120" cy="1174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30" y="0"/>
            <a:ext cx="4940365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59" y="5845757"/>
            <a:ext cx="1997960" cy="11746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461" y="5822190"/>
            <a:ext cx="1745120" cy="11746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5423439"/>
            <a:ext cx="1745120" cy="11746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6042" y="5683351"/>
            <a:ext cx="1597958" cy="11746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1" y="4745329"/>
            <a:ext cx="2393322" cy="20996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05" y="4033329"/>
            <a:ext cx="1685547" cy="23408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11" y="5560884"/>
            <a:ext cx="1292689" cy="127068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24" y="130501"/>
            <a:ext cx="587628" cy="58762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18" y="57305"/>
            <a:ext cx="587628" cy="58762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67" y="1179884"/>
            <a:ext cx="587628" cy="587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37" y="671656"/>
            <a:ext cx="587628" cy="58762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61" y="2837462"/>
            <a:ext cx="587628" cy="5876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02" y="3789040"/>
            <a:ext cx="587628" cy="58762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77" y="4159249"/>
            <a:ext cx="587628" cy="5876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3" y="4873516"/>
            <a:ext cx="587628" cy="58762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" y="3115808"/>
            <a:ext cx="587628" cy="58762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7" y="886070"/>
            <a:ext cx="587628" cy="58762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94" y="2013852"/>
            <a:ext cx="587628" cy="58762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884"/>
            <a:ext cx="587628" cy="58762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18" y="57305"/>
            <a:ext cx="587628" cy="58762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39" y="3361915"/>
            <a:ext cx="587628" cy="58762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54" y="4308014"/>
            <a:ext cx="587628" cy="58762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6" y="102098"/>
            <a:ext cx="587628" cy="5876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9487" y="2426044"/>
            <a:ext cx="3601126" cy="3539430"/>
          </a:xfrm>
          <a:custGeom>
            <a:avLst/>
            <a:gdLst>
              <a:gd name="connsiteX0" fmla="*/ 0 w 3491880"/>
              <a:gd name="connsiteY0" fmla="*/ 0 h 4247317"/>
              <a:gd name="connsiteX1" fmla="*/ 3491880 w 3491880"/>
              <a:gd name="connsiteY1" fmla="*/ 0 h 4247317"/>
              <a:gd name="connsiteX2" fmla="*/ 3491880 w 3491880"/>
              <a:gd name="connsiteY2" fmla="*/ 4247317 h 4247317"/>
              <a:gd name="connsiteX3" fmla="*/ 0 w 3491880"/>
              <a:gd name="connsiteY3" fmla="*/ 4247317 h 4247317"/>
              <a:gd name="connsiteX4" fmla="*/ 0 w 3491880"/>
              <a:gd name="connsiteY4" fmla="*/ 0 h 4247317"/>
              <a:gd name="connsiteX0" fmla="*/ 0 w 4184607"/>
              <a:gd name="connsiteY0" fmla="*/ 0 h 4247317"/>
              <a:gd name="connsiteX1" fmla="*/ 4184607 w 4184607"/>
              <a:gd name="connsiteY1" fmla="*/ 92364 h 4247317"/>
              <a:gd name="connsiteX2" fmla="*/ 3491880 w 4184607"/>
              <a:gd name="connsiteY2" fmla="*/ 4247317 h 4247317"/>
              <a:gd name="connsiteX3" fmla="*/ 0 w 4184607"/>
              <a:gd name="connsiteY3" fmla="*/ 4247317 h 4247317"/>
              <a:gd name="connsiteX4" fmla="*/ 0 w 4184607"/>
              <a:gd name="connsiteY4" fmla="*/ 0 h 4247317"/>
              <a:gd name="connsiteX0" fmla="*/ 757382 w 4184607"/>
              <a:gd name="connsiteY0" fmla="*/ 0 h 4201135"/>
              <a:gd name="connsiteX1" fmla="*/ 4184607 w 4184607"/>
              <a:gd name="connsiteY1" fmla="*/ 46182 h 4201135"/>
              <a:gd name="connsiteX2" fmla="*/ 3491880 w 4184607"/>
              <a:gd name="connsiteY2" fmla="*/ 4201135 h 4201135"/>
              <a:gd name="connsiteX3" fmla="*/ 0 w 4184607"/>
              <a:gd name="connsiteY3" fmla="*/ 4201135 h 4201135"/>
              <a:gd name="connsiteX4" fmla="*/ 757382 w 4184607"/>
              <a:gd name="connsiteY4" fmla="*/ 0 h 4201135"/>
              <a:gd name="connsiteX0" fmla="*/ 757382 w 4184607"/>
              <a:gd name="connsiteY0" fmla="*/ 0 h 4201135"/>
              <a:gd name="connsiteX1" fmla="*/ 2784980 w 4184607"/>
              <a:gd name="connsiteY1" fmla="*/ 139818 h 4201135"/>
              <a:gd name="connsiteX2" fmla="*/ 4184607 w 4184607"/>
              <a:gd name="connsiteY2" fmla="*/ 46182 h 4201135"/>
              <a:gd name="connsiteX3" fmla="*/ 3491880 w 4184607"/>
              <a:gd name="connsiteY3" fmla="*/ 4201135 h 4201135"/>
              <a:gd name="connsiteX4" fmla="*/ 0 w 4184607"/>
              <a:gd name="connsiteY4" fmla="*/ 4201135 h 4201135"/>
              <a:gd name="connsiteX5" fmla="*/ 757382 w 4184607"/>
              <a:gd name="connsiteY5" fmla="*/ 0 h 4201135"/>
              <a:gd name="connsiteX0" fmla="*/ 807965 w 4235190"/>
              <a:gd name="connsiteY0" fmla="*/ 0 h 4201135"/>
              <a:gd name="connsiteX1" fmla="*/ 2835563 w 4235190"/>
              <a:gd name="connsiteY1" fmla="*/ 139818 h 4201135"/>
              <a:gd name="connsiteX2" fmla="*/ 4235190 w 4235190"/>
              <a:gd name="connsiteY2" fmla="*/ 46182 h 4201135"/>
              <a:gd name="connsiteX3" fmla="*/ 3542463 w 4235190"/>
              <a:gd name="connsiteY3" fmla="*/ 4201135 h 4201135"/>
              <a:gd name="connsiteX4" fmla="*/ 0 w 4235190"/>
              <a:gd name="connsiteY4" fmla="*/ 3409490 h 4201135"/>
              <a:gd name="connsiteX5" fmla="*/ 50583 w 4235190"/>
              <a:gd name="connsiteY5" fmla="*/ 4201135 h 4201135"/>
              <a:gd name="connsiteX6" fmla="*/ 807965 w 4235190"/>
              <a:gd name="connsiteY6" fmla="*/ 0 h 4201135"/>
              <a:gd name="connsiteX0" fmla="*/ 1380619 w 4235190"/>
              <a:gd name="connsiteY0" fmla="*/ 166255 h 4154953"/>
              <a:gd name="connsiteX1" fmla="*/ 2835563 w 4235190"/>
              <a:gd name="connsiteY1" fmla="*/ 93636 h 4154953"/>
              <a:gd name="connsiteX2" fmla="*/ 4235190 w 4235190"/>
              <a:gd name="connsiteY2" fmla="*/ 0 h 4154953"/>
              <a:gd name="connsiteX3" fmla="*/ 3542463 w 4235190"/>
              <a:gd name="connsiteY3" fmla="*/ 4154953 h 4154953"/>
              <a:gd name="connsiteX4" fmla="*/ 0 w 4235190"/>
              <a:gd name="connsiteY4" fmla="*/ 3363308 h 4154953"/>
              <a:gd name="connsiteX5" fmla="*/ 50583 w 4235190"/>
              <a:gd name="connsiteY5" fmla="*/ 4154953 h 4154953"/>
              <a:gd name="connsiteX6" fmla="*/ 1380619 w 4235190"/>
              <a:gd name="connsiteY6" fmla="*/ 166255 h 4154953"/>
              <a:gd name="connsiteX0" fmla="*/ 1380619 w 4641590"/>
              <a:gd name="connsiteY0" fmla="*/ 73764 h 4062462"/>
              <a:gd name="connsiteX1" fmla="*/ 2835563 w 4641590"/>
              <a:gd name="connsiteY1" fmla="*/ 1145 h 4062462"/>
              <a:gd name="connsiteX2" fmla="*/ 4641590 w 4641590"/>
              <a:gd name="connsiteY2" fmla="*/ 387800 h 4062462"/>
              <a:gd name="connsiteX3" fmla="*/ 3542463 w 4641590"/>
              <a:gd name="connsiteY3" fmla="*/ 4062462 h 4062462"/>
              <a:gd name="connsiteX4" fmla="*/ 0 w 4641590"/>
              <a:gd name="connsiteY4" fmla="*/ 3270817 h 4062462"/>
              <a:gd name="connsiteX5" fmla="*/ 50583 w 4641590"/>
              <a:gd name="connsiteY5" fmla="*/ 4062462 h 4062462"/>
              <a:gd name="connsiteX6" fmla="*/ 1380619 w 4641590"/>
              <a:gd name="connsiteY6" fmla="*/ 73764 h 4062462"/>
              <a:gd name="connsiteX0" fmla="*/ 1380619 w 4013518"/>
              <a:gd name="connsiteY0" fmla="*/ 138545 h 4127243"/>
              <a:gd name="connsiteX1" fmla="*/ 2835563 w 4013518"/>
              <a:gd name="connsiteY1" fmla="*/ 65926 h 4127243"/>
              <a:gd name="connsiteX2" fmla="*/ 4013518 w 4013518"/>
              <a:gd name="connsiteY2" fmla="*/ 0 h 4127243"/>
              <a:gd name="connsiteX3" fmla="*/ 3542463 w 4013518"/>
              <a:gd name="connsiteY3" fmla="*/ 4127243 h 4127243"/>
              <a:gd name="connsiteX4" fmla="*/ 0 w 4013518"/>
              <a:gd name="connsiteY4" fmla="*/ 3335598 h 4127243"/>
              <a:gd name="connsiteX5" fmla="*/ 50583 w 4013518"/>
              <a:gd name="connsiteY5" fmla="*/ 4127243 h 4127243"/>
              <a:gd name="connsiteX6" fmla="*/ 1380619 w 4013518"/>
              <a:gd name="connsiteY6" fmla="*/ 138545 h 41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3518" h="4127243">
                <a:moveTo>
                  <a:pt x="1380619" y="138545"/>
                </a:moveTo>
                <a:cubicBezTo>
                  <a:pt x="1859443" y="151284"/>
                  <a:pt x="2356739" y="53187"/>
                  <a:pt x="2835563" y="65926"/>
                </a:cubicBezTo>
                <a:lnTo>
                  <a:pt x="4013518" y="0"/>
                </a:lnTo>
                <a:lnTo>
                  <a:pt x="3542463" y="4127243"/>
                </a:lnTo>
                <a:cubicBezTo>
                  <a:pt x="2389351" y="4125058"/>
                  <a:pt x="1153112" y="3337783"/>
                  <a:pt x="0" y="3335598"/>
                </a:cubicBezTo>
                <a:lnTo>
                  <a:pt x="50583" y="4127243"/>
                </a:lnTo>
                <a:lnTo>
                  <a:pt x="1380619" y="138545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Monotype Corsiva" panose="03010101010201010101" pitchFamily="66" charset="0"/>
              </a:rPr>
              <a:t>     </a:t>
            </a:r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В нашем саду прошли новогодние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утренник.  Дети очень веселились, рассказывали стихи  пели песни, </a:t>
            </a:r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играли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со Снегурочкой  и Дедом Морозом в </a:t>
            </a:r>
            <a:endParaRPr lang="ru-RU" sz="1600" b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игры .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 В конце утренника Дед Мороз </a:t>
            </a:r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подарил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детям подарки. Праздник </a:t>
            </a:r>
            <a:endParaRPr lang="ru-RU" sz="1600" b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прошел весело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интересно.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  Огромное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спасибо родителям за изготовление костюмов, таких разных и ярких. </a:t>
            </a:r>
            <a:endParaRPr lang="ru-RU" sz="1600" b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нашему музыкальному руководителю  </a:t>
            </a:r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Поповой О. В.,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за ее творчество, умение заинтересовать </a:t>
            </a:r>
            <a:endParaRPr lang="ru-RU" sz="1600" b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детей </a:t>
            </a:r>
            <a:r>
              <a:rPr lang="ru-RU" sz="16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найти к каждому из них подход.</a:t>
            </a:r>
          </a:p>
        </p:txBody>
      </p:sp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7195" y="4194429"/>
            <a:ext cx="1114005" cy="1878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12345"/>
            <a:ext cx="2733415" cy="17040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17" y="4112345"/>
            <a:ext cx="2160240" cy="1704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65463"/>
            <a:ext cx="2304256" cy="1600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47620"/>
            <a:ext cx="2331632" cy="1605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Прямоугольник 30"/>
          <p:cNvSpPr/>
          <p:nvPr/>
        </p:nvSpPr>
        <p:spPr>
          <a:xfrm>
            <a:off x="2966576" y="83828"/>
            <a:ext cx="3201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Шире круг! Шире круг!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хороводе хватит рук!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хороводе пёстром нашем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Мы споём и дружно спляшем</a:t>
            </a:r>
            <a:r>
              <a:rPr lang="ru-RU" sz="2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!</a:t>
            </a:r>
            <a:endParaRPr lang="ru-RU" sz="20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5704881"/>
            <a:ext cx="2411760" cy="11585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5741157"/>
            <a:ext cx="2376264" cy="11585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62" y="5733726"/>
            <a:ext cx="2361338" cy="11585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98" y="5758916"/>
            <a:ext cx="2304958" cy="11585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4386"/>
            <a:ext cx="2384885" cy="178866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70" y="0"/>
            <a:ext cx="1381105" cy="138110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25" y="1398801"/>
            <a:ext cx="3762375" cy="56197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2" y="1594476"/>
            <a:ext cx="250031" cy="2476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60" y="1679788"/>
            <a:ext cx="308577" cy="30563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10" y="4726316"/>
            <a:ext cx="250031" cy="24765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221088"/>
            <a:ext cx="289713" cy="28695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86" y="5511266"/>
            <a:ext cx="250031" cy="24765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6" y="4112345"/>
            <a:ext cx="250031" cy="24765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32" y="3934510"/>
            <a:ext cx="250031" cy="24765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267706"/>
            <a:ext cx="250031" cy="2476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85" y="1779225"/>
            <a:ext cx="250031" cy="2476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08718"/>
            <a:ext cx="250031" cy="24765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" y="3212976"/>
            <a:ext cx="250031" cy="24765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73" y="1737776"/>
            <a:ext cx="250031" cy="24765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7755"/>
            <a:ext cx="250031" cy="24765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5" y="4673877"/>
            <a:ext cx="1215295" cy="128826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37" y="5816439"/>
            <a:ext cx="1169493" cy="10210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7" y="2165463"/>
            <a:ext cx="2749419" cy="1662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27" y="1333829"/>
            <a:ext cx="3778992" cy="22322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358680"/>
            <a:ext cx="899592" cy="14993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58680"/>
            <a:ext cx="899592" cy="14993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358680"/>
            <a:ext cx="899592" cy="14993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358680"/>
            <a:ext cx="899592" cy="14993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46" y="5358680"/>
            <a:ext cx="899592" cy="14993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358680"/>
            <a:ext cx="1123220" cy="14993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5" y="5358680"/>
            <a:ext cx="899592" cy="14993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3" y="1316653"/>
            <a:ext cx="3778992" cy="22322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1316653"/>
            <a:ext cx="3778992" cy="22322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19" y="3790879"/>
            <a:ext cx="3778992" cy="22322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61824"/>
            <a:ext cx="3778992" cy="2232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9" y="4158176"/>
            <a:ext cx="3079037" cy="186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10" y="3213976"/>
            <a:ext cx="594364" cy="89154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22" y="3266768"/>
            <a:ext cx="523976" cy="785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34422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34071"/>
            <a:ext cx="3070383" cy="2038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34" y="1615468"/>
            <a:ext cx="2499397" cy="1683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94" y="1316653"/>
            <a:ext cx="2084012" cy="2280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3" y="1666011"/>
            <a:ext cx="2826929" cy="1582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40094" y="-54317"/>
            <a:ext cx="32913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Будем весело плясать, </a:t>
            </a:r>
            <a:b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0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Будем </a:t>
            </a:r>
            <a: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песни распевать, </a:t>
            </a:r>
            <a:b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0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Чтобы </a:t>
            </a:r>
            <a: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ёлка захотела </a:t>
            </a:r>
            <a:b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0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гости к нам прийти опять</a:t>
            </a:r>
            <a:r>
              <a:rPr lang="ru-RU" sz="2000" i="1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  <a:r>
              <a:rPr lang="ru-RU" i="1" dirty="0"/>
              <a:t> </a:t>
            </a:r>
            <a:br>
              <a:rPr lang="ru-RU" i="1" dirty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634"/>
            <a:ext cx="925215" cy="980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79" y="-31405"/>
            <a:ext cx="1038225" cy="23812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21" y="5976337"/>
            <a:ext cx="1744812" cy="10084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42" y="5976337"/>
            <a:ext cx="1744812" cy="1008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3826508"/>
            <a:ext cx="1656184" cy="2654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09" y="74866"/>
            <a:ext cx="1320599" cy="13420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64" y="-54317"/>
            <a:ext cx="1757460" cy="175746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45" y="5905700"/>
            <a:ext cx="1497748" cy="9523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126">
            <a:off x="8500871" y="3711650"/>
            <a:ext cx="419958" cy="40421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606" y="3728631"/>
            <a:ext cx="476428" cy="4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0113" y="5864850"/>
            <a:ext cx="1745120" cy="117464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5297" y="5864851"/>
            <a:ext cx="1745120" cy="117464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1942" y="5877272"/>
            <a:ext cx="1745120" cy="117464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591" y="5877272"/>
            <a:ext cx="1745120" cy="1174649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020744" y="24089"/>
            <a:ext cx="32888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42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42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</a:rPr>
              <a:t>Дед Мороз пришёл к нам в сад.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</a:rPr>
              <a:t>Дед Мороз позвал ребят.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</a:rPr>
              <a:t> Дед Мороз сказал: - Ребята!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</a:rPr>
              <a:t>Ну-ка, кто прочтёт стишок?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" y="12971"/>
            <a:ext cx="1333922" cy="991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461" y="5822190"/>
            <a:ext cx="1745120" cy="117464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079" y="5825764"/>
            <a:ext cx="1745120" cy="117464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8866" y="5648994"/>
            <a:ext cx="1745120" cy="117464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5825764"/>
            <a:ext cx="1745120" cy="117464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6231" y="5602472"/>
            <a:ext cx="1745120" cy="117464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0974" y="5780103"/>
            <a:ext cx="1745120" cy="117464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5148" y="5780104"/>
            <a:ext cx="1745120" cy="11746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5780104"/>
            <a:ext cx="1745120" cy="117464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0" y="5808519"/>
            <a:ext cx="1745120" cy="117464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219" y="5602473"/>
            <a:ext cx="1745120" cy="117464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6026" y="5602473"/>
            <a:ext cx="1745120" cy="117464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8067" y="5602473"/>
            <a:ext cx="1745120" cy="117464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19" y="5619538"/>
            <a:ext cx="1745120" cy="1174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889" y="5497741"/>
            <a:ext cx="1745120" cy="117464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32" y="5358680"/>
            <a:ext cx="899592" cy="149932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8" y="5362252"/>
            <a:ext cx="899592" cy="149932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607" y="5372196"/>
            <a:ext cx="899592" cy="149932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79" y="5372196"/>
            <a:ext cx="899592" cy="149932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1896869"/>
            <a:ext cx="308577" cy="30563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0" y="3703055"/>
            <a:ext cx="308577" cy="30563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38" y="3550236"/>
            <a:ext cx="308577" cy="30563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8" y="203107"/>
            <a:ext cx="308577" cy="30563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89" y="1036068"/>
            <a:ext cx="308577" cy="30563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" y="2852936"/>
            <a:ext cx="308577" cy="3056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96" y="4908866"/>
            <a:ext cx="308577" cy="30563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84" y="563193"/>
            <a:ext cx="308577" cy="30563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78" y="203107"/>
            <a:ext cx="308577" cy="305638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83249"/>
            <a:ext cx="308577" cy="30563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3" y="2146643"/>
            <a:ext cx="308577" cy="305638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14" y="3272633"/>
            <a:ext cx="308577" cy="30563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54" y="3703055"/>
            <a:ext cx="308577" cy="305638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22" y="3702830"/>
            <a:ext cx="308577" cy="305638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8" y="3578271"/>
            <a:ext cx="308577" cy="3056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83" y="4765058"/>
            <a:ext cx="308577" cy="30563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14" y="4812395"/>
            <a:ext cx="308577" cy="3056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50999"/>
            <a:ext cx="2243172" cy="1934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08" y="4116401"/>
            <a:ext cx="2846974" cy="1890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34" y="5602235"/>
            <a:ext cx="1290126" cy="12681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150998"/>
            <a:ext cx="2180461" cy="1934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50" y="5426589"/>
            <a:ext cx="1444927" cy="14449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36094" y="1506066"/>
            <a:ext cx="2885545" cy="1892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71" y="0"/>
            <a:ext cx="2123728" cy="16153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87" y="1258548"/>
            <a:ext cx="1705578" cy="25973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6" y="1495424"/>
            <a:ext cx="2448272" cy="1913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026"/>
            <a:ext cx="1908720" cy="16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32" y="6178432"/>
            <a:ext cx="1302887" cy="75302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95" y="6196905"/>
            <a:ext cx="1302887" cy="75302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178432"/>
            <a:ext cx="1302887" cy="753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93" y="6170373"/>
            <a:ext cx="1302887" cy="753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13" y="4149082"/>
            <a:ext cx="2295612" cy="2193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7" y="2852449"/>
            <a:ext cx="2285489" cy="2430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84" y="1628799"/>
            <a:ext cx="2764270" cy="2080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050410" y="-70323"/>
            <a:ext cx="31085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Вперевалочку идёт</a:t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Косолапый мишка.</a:t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Он несёт в подарок мед</a:t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 большую шишку.</a:t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endParaRPr lang="ru-RU" sz="22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6" y="1446139"/>
            <a:ext cx="2270609" cy="2263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7" y="6018950"/>
            <a:ext cx="1709342" cy="9879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0" y="4149081"/>
            <a:ext cx="2432622" cy="2193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2" y="5929117"/>
            <a:ext cx="1790817" cy="11676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4" y="5924299"/>
            <a:ext cx="1790817" cy="11676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5899" y="5877272"/>
            <a:ext cx="1459420" cy="11676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164" y="5880282"/>
            <a:ext cx="1584633" cy="116761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80" y="6039562"/>
            <a:ext cx="1541904" cy="10053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400" y="6109130"/>
            <a:ext cx="994608" cy="8142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8" y="-109746"/>
            <a:ext cx="2133604" cy="16002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45" y="6228388"/>
            <a:ext cx="1216451" cy="7030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63" y="5118237"/>
            <a:ext cx="955333" cy="1612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73" y="5932458"/>
            <a:ext cx="1790817" cy="11676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91" y="5914495"/>
            <a:ext cx="1790817" cy="116761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52" y="1618962"/>
            <a:ext cx="2857499" cy="123348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0" y="75215"/>
            <a:ext cx="811016" cy="932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5" y="4808149"/>
            <a:ext cx="539552" cy="6201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5" y="1834691"/>
            <a:ext cx="565934" cy="65049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" y="688987"/>
            <a:ext cx="621984" cy="71492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72" y="991549"/>
            <a:ext cx="310992" cy="3574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0" y="67044"/>
            <a:ext cx="621984" cy="714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43" y="659477"/>
            <a:ext cx="621984" cy="71492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10" y="3713336"/>
            <a:ext cx="310992" cy="35746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92" y="1322680"/>
            <a:ext cx="310992" cy="35746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06" y="69971"/>
            <a:ext cx="310992" cy="35746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7" y="1225181"/>
            <a:ext cx="310992" cy="3574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51" y="138311"/>
            <a:ext cx="310992" cy="3574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889140"/>
            <a:ext cx="310992" cy="35746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07" y="5428324"/>
            <a:ext cx="310992" cy="35746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40" y="5519809"/>
            <a:ext cx="310992" cy="35746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02" y="4149082"/>
            <a:ext cx="310992" cy="3574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25" y="5283295"/>
            <a:ext cx="310992" cy="35746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67" y="1235587"/>
            <a:ext cx="310992" cy="3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96" y="5961577"/>
            <a:ext cx="1788963" cy="103396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7" y="5948737"/>
            <a:ext cx="1788963" cy="10339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00" y="5979258"/>
            <a:ext cx="1788963" cy="103396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7" y="5939563"/>
            <a:ext cx="1788963" cy="10339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1" y="5938554"/>
            <a:ext cx="1788963" cy="1033965"/>
          </a:xfrm>
          <a:prstGeom prst="rect">
            <a:avLst/>
          </a:prstGeom>
        </p:spPr>
      </p:pic>
      <p:pic>
        <p:nvPicPr>
          <p:cNvPr id="1027" name="Picture 3" descr="C:\Users\User\YandexDisk\Фотокамера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0706"/>
            <a:ext cx="2448272" cy="23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7291"/>
            <a:ext cx="1565289" cy="17253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2" y="-54636"/>
            <a:ext cx="2566257" cy="1787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36045"/>
            <a:ext cx="2232248" cy="23013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3534" y="17410"/>
            <a:ext cx="1565523" cy="1725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25" y="5373216"/>
            <a:ext cx="2226409" cy="1599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82" y="1450707"/>
            <a:ext cx="2469328" cy="2356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52" y="5619694"/>
            <a:ext cx="1961504" cy="147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60" y="4642271"/>
            <a:ext cx="1457448" cy="21837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3" y="-59968"/>
            <a:ext cx="1653542" cy="12401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6326">
            <a:off x="7192286" y="242615"/>
            <a:ext cx="1653542" cy="12401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771">
            <a:off x="6837916" y="-254827"/>
            <a:ext cx="1653542" cy="12401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36" y="492523"/>
            <a:ext cx="645970" cy="7751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5" y="773960"/>
            <a:ext cx="432314" cy="6484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27" y="588511"/>
            <a:ext cx="495300" cy="742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843">
            <a:off x="7804293" y="24708"/>
            <a:ext cx="429527" cy="4134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2" y="92407"/>
            <a:ext cx="447184" cy="4001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792" y="6496241"/>
            <a:ext cx="309479" cy="2771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792" y="4797152"/>
            <a:ext cx="309479" cy="277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92" y="5704092"/>
            <a:ext cx="2450345" cy="13407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0923" y="5750053"/>
            <a:ext cx="2122654" cy="13407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5517232"/>
            <a:ext cx="2028058" cy="1455288"/>
          </a:xfrm>
          <a:prstGeom prst="rect">
            <a:avLst/>
          </a:prstGeom>
        </p:spPr>
      </p:pic>
      <p:pic>
        <p:nvPicPr>
          <p:cNvPr id="1026" name="Picture 2" descr="C:\Users\User\YandexDisk\Фотокамера\IMG_6283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64" y="4103639"/>
            <a:ext cx="2836667" cy="2118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24" y="4097578"/>
            <a:ext cx="2395758" cy="2193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35736"/>
            <a:ext cx="279833" cy="2771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4" y="4221088"/>
            <a:ext cx="279833" cy="2771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1" y="2262320"/>
            <a:ext cx="279833" cy="2771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19" y="1764132"/>
            <a:ext cx="279833" cy="27716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19" y="3530411"/>
            <a:ext cx="279833" cy="2771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4" y="3965055"/>
            <a:ext cx="279833" cy="27716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54" y="4242223"/>
            <a:ext cx="279833" cy="27716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6" y="3958994"/>
            <a:ext cx="279833" cy="27716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17" y="3256761"/>
            <a:ext cx="279833" cy="27716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904" y="5373216"/>
            <a:ext cx="279833" cy="27716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10" y="1684098"/>
            <a:ext cx="279833" cy="27716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73" y="3968650"/>
            <a:ext cx="279833" cy="27716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48" y="4519391"/>
            <a:ext cx="279833" cy="27716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56" y="4949552"/>
            <a:ext cx="279833" cy="27716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38" y="97291"/>
            <a:ext cx="279833" cy="27716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99" y="97291"/>
            <a:ext cx="279833" cy="27716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88" y="1007415"/>
            <a:ext cx="279833" cy="27716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4" y="912141"/>
            <a:ext cx="279833" cy="27716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66" y="1192877"/>
            <a:ext cx="279833" cy="27716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859864" y="-18278"/>
            <a:ext cx="3197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 неба падает снежок, </a:t>
            </a: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А у дедушки - мешок. </a:t>
            </a: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нём он каждому из нас </a:t>
            </a: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По подарочку припас.</a:t>
            </a:r>
            <a:endParaRPr lang="ru-RU" sz="2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8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144</Words>
  <Application>Microsoft Office PowerPoint</Application>
  <PresentationFormat>Экран (4:3)</PresentationFormat>
  <Paragraphs>38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10_Тема1</vt:lpstr>
      <vt:lpstr>11_Тема1</vt:lpstr>
      <vt:lpstr>12_Тема1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71</cp:revision>
  <dcterms:created xsi:type="dcterms:W3CDTF">2015-01-17T15:59:24Z</dcterms:created>
  <dcterms:modified xsi:type="dcterms:W3CDTF">2015-01-18T22:05:32Z</dcterms:modified>
</cp:coreProperties>
</file>