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09.07.2015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09.07.2015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8449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1051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4110" y="304136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Праздник –развлечение «Летние забавы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 Машей и Медведем»</a:t>
            </a:r>
            <a:endParaRPr lang="ru-RU" sz="2400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6529" y="3374710"/>
            <a:ext cx="3953663" cy="2963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3559" y="2201100"/>
            <a:ext cx="3580688" cy="2187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1738" y="2330594"/>
            <a:ext cx="3502027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33882" y="1719133"/>
            <a:ext cx="2055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главных ролях:</a:t>
            </a:r>
            <a:endParaRPr lang="ru-RU" sz="20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5199" y="2835945"/>
            <a:ext cx="109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Медведь</a:t>
            </a:r>
            <a:endParaRPr lang="ru-RU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5300351"/>
            <a:ext cx="766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Маша</a:t>
            </a:r>
            <a:endParaRPr lang="ru-RU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8473" y="5291984"/>
            <a:ext cx="1314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Волшебная</a:t>
            </a:r>
          </a:p>
          <a:p>
            <a:pPr algn="ctr"/>
            <a:r>
              <a:rPr lang="ru-RU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бабочка</a:t>
            </a:r>
            <a:endParaRPr lang="ru-RU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11648"/>
            <a:ext cx="3365513" cy="2524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1588" y="2372212"/>
            <a:ext cx="2498399" cy="1873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8098"/>
            <a:ext cx="3219665" cy="2414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27993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11760" y="3362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Праздник –развлечение «Летние забавы</a:t>
            </a:r>
          </a:p>
          <a:p>
            <a:pPr algn="ctr"/>
            <a:r>
              <a:rPr lang="ru-RU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 Машей и Медведем»</a:t>
            </a:r>
            <a:endParaRPr lang="ru-RU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32" y="3951169"/>
            <a:ext cx="3338161" cy="250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5597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602686" y="1783563"/>
            <a:ext cx="3384376" cy="181819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333922" cy="9915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7644" y="381615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Праздник –развлечение «Летние забавы</a:t>
            </a:r>
          </a:p>
          <a:p>
            <a:pPr algn="ctr"/>
            <a:r>
              <a:rPr lang="ru-RU" b="1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 Машей и Медведем»</a:t>
            </a:r>
            <a:endParaRPr lang="ru-RU" b="1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83306"/>
            <a:ext cx="3803915" cy="2139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11" y="1646591"/>
            <a:ext cx="3764926" cy="2117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4083306"/>
            <a:ext cx="3834172" cy="2156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918481" y="2170919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Малыши не отставали ,</a:t>
            </a:r>
          </a:p>
          <a:p>
            <a:pPr algn="ctr"/>
            <a:r>
              <a:rPr lang="ru-RU" dirty="0" smtClean="0">
                <a:ln w="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вместе с Машенькой плясали !</a:t>
            </a:r>
            <a:endParaRPr lang="ru-RU" dirty="0">
              <a:ln w="0">
                <a:solidFill>
                  <a:schemeClr val="accent6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8686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371</TotalTime>
  <Words>54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 Unicode MS</vt:lpstr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30</cp:revision>
  <dcterms:created xsi:type="dcterms:W3CDTF">2014-05-14T16:31:48Z</dcterms:created>
  <dcterms:modified xsi:type="dcterms:W3CDTF">2015-07-09T15:49:39Z</dcterms:modified>
</cp:coreProperties>
</file>