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115786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9663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332858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Районные соревнования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«Весёлые старты»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под девизом – </a:t>
            </a:r>
            <a:endParaRPr lang="ru-RU" sz="24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 </a:t>
            </a:r>
            <a:r>
              <a:rPr lang="ru-RU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 сдаче норм ГТО – готов!»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5520"/>
            <a:ext cx="3052679" cy="4345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Блок-схема: перфолента 10"/>
          <p:cNvSpPr/>
          <p:nvPr/>
        </p:nvSpPr>
        <p:spPr>
          <a:xfrm>
            <a:off x="539552" y="2852936"/>
            <a:ext cx="4248472" cy="288032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entury" panose="02040604050505020304" pitchFamily="18" charset="0"/>
              </a:rPr>
              <a:t>Любим лета красоту</a:t>
            </a:r>
            <a:r>
              <a:rPr lang="ru-RU" sz="2000" dirty="0" smtClean="0">
                <a:latin typeface="Century" panose="02040604050505020304" pitchFamily="18" charset="0"/>
              </a:rPr>
              <a:t>,</a:t>
            </a:r>
          </a:p>
          <a:p>
            <a:pPr algn="ctr"/>
            <a:r>
              <a:rPr lang="ru-RU" sz="2000" dirty="0" smtClean="0">
                <a:latin typeface="Century" panose="02040604050505020304" pitchFamily="18" charset="0"/>
              </a:rPr>
              <a:t>солнце </a:t>
            </a:r>
            <a:r>
              <a:rPr lang="ru-RU" sz="2000" dirty="0">
                <a:latin typeface="Century" panose="02040604050505020304" pitchFamily="18" charset="0"/>
              </a:rPr>
              <a:t>море и игру.</a:t>
            </a:r>
            <a:br>
              <a:rPr lang="ru-RU" sz="2000" dirty="0">
                <a:latin typeface="Century" panose="02040604050505020304" pitchFamily="18" charset="0"/>
              </a:rPr>
            </a:br>
            <a:r>
              <a:rPr lang="ru-RU" sz="2000" dirty="0">
                <a:latin typeface="Century" panose="02040604050505020304" pitchFamily="18" charset="0"/>
              </a:rPr>
              <a:t>Девиз Солнышка такой: </a:t>
            </a:r>
            <a:endParaRPr lang="ru-RU" sz="2000" dirty="0" smtClean="0">
              <a:latin typeface="Century" panose="02040604050505020304" pitchFamily="18" charset="0"/>
            </a:endParaRPr>
          </a:p>
          <a:p>
            <a:pPr algn="ctr"/>
            <a:r>
              <a:rPr lang="ru-RU" sz="2000" dirty="0" smtClean="0">
                <a:latin typeface="Century" panose="02040604050505020304" pitchFamily="18" charset="0"/>
              </a:rPr>
              <a:t>Побеждаем </a:t>
            </a:r>
            <a:r>
              <a:rPr lang="ru-RU" sz="2000" dirty="0">
                <a:latin typeface="Century" panose="02040604050505020304" pitchFamily="18" charset="0"/>
              </a:rPr>
              <a:t>с добротой!</a:t>
            </a: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" y="1628800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6534" y="1339188"/>
            <a:ext cx="2664295" cy="2909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06984"/>
            <a:ext cx="3374924" cy="2531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91" y="1412776"/>
            <a:ext cx="2520280" cy="20615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15742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Районные </a:t>
            </a:r>
            <a:r>
              <a:rPr lang="ru-RU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соревнования «Весёлые </a:t>
            </a:r>
            <a:r>
              <a:rPr lang="ru-RU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старты»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под девизом –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 К сдаче норм ГТО – готов!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11703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C0504D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Районные </a:t>
            </a:r>
            <a:r>
              <a:rPr lang="ru-RU" sz="24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C0504D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соревнования «Весёлые </a:t>
            </a:r>
            <a:r>
              <a:rPr lang="ru-RU" sz="2400" b="1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C0504D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старты» </a:t>
            </a:r>
          </a:p>
          <a:p>
            <a:pPr lvl="0" algn="ctr"/>
            <a:r>
              <a:rPr lang="ru-RU" sz="2400" b="1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C0504D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под девизом – </a:t>
            </a:r>
          </a:p>
          <a:p>
            <a:pPr lvl="0" algn="ctr"/>
            <a:r>
              <a:rPr lang="ru-RU" sz="2400" b="1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C0504D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 К сдаче норм ГТО – готов!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33770"/>
            <a:ext cx="3384376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0773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5856" y="3140968"/>
            <a:ext cx="3053193" cy="3053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8868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374</TotalTime>
  <Words>61</Words>
  <Application>Microsoft Office PowerPoint</Application>
  <PresentationFormat>Экран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Century</vt:lpstr>
      <vt:lpstr>Corbel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32</cp:revision>
  <dcterms:created xsi:type="dcterms:W3CDTF">2014-05-14T16:31:48Z</dcterms:created>
  <dcterms:modified xsi:type="dcterms:W3CDTF">2014-11-24T17:04:03Z</dcterms:modified>
</cp:coreProperties>
</file>