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58" r:id="rId2"/>
    <p:sldId id="256" r:id="rId3"/>
    <p:sldId id="257" r:id="rId4"/>
    <p:sldId id="260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y Trifonov" initials="AT" lastIdx="1" clrIdx="0">
    <p:extLst>
      <p:ext uri="{19B8F6BF-5375-455C-9EA6-DF929625EA0E}">
        <p15:presenceInfo xmlns:p15="http://schemas.microsoft.com/office/powerpoint/2012/main" userId="418b44f88f2e4d5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120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BA5B-FDA9-4E76-9D1F-C93428140180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B5BB-5013-4EE5-AF5B-EBECD16DE71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342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BA5B-FDA9-4E76-9D1F-C93428140180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B5BB-5013-4EE5-AF5B-EBECD16DE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460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BA5B-FDA9-4E76-9D1F-C93428140180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B5BB-5013-4EE5-AF5B-EBECD16DE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43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BA5B-FDA9-4E76-9D1F-C93428140180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B5BB-5013-4EE5-AF5B-EBECD16DE71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9215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BA5B-FDA9-4E76-9D1F-C93428140180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B5BB-5013-4EE5-AF5B-EBECD16DE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879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BA5B-FDA9-4E76-9D1F-C93428140180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B5BB-5013-4EE5-AF5B-EBECD16DE71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0370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BA5B-FDA9-4E76-9D1F-C93428140180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B5BB-5013-4EE5-AF5B-EBECD16DE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321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BA5B-FDA9-4E76-9D1F-C93428140180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B5BB-5013-4EE5-AF5B-EBECD16DE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031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BA5B-FDA9-4E76-9D1F-C93428140180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B5BB-5013-4EE5-AF5B-EBECD16DE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6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BA5B-FDA9-4E76-9D1F-C93428140180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B5BB-5013-4EE5-AF5B-EBECD16DE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0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BA5B-FDA9-4E76-9D1F-C93428140180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B5BB-5013-4EE5-AF5B-EBECD16DE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108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BA5B-FDA9-4E76-9D1F-C93428140180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B5BB-5013-4EE5-AF5B-EBECD16DE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946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BA5B-FDA9-4E76-9D1F-C93428140180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B5BB-5013-4EE5-AF5B-EBECD16DE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803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BA5B-FDA9-4E76-9D1F-C93428140180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B5BB-5013-4EE5-AF5B-EBECD16DE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307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BA5B-FDA9-4E76-9D1F-C93428140180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B5BB-5013-4EE5-AF5B-EBECD16DE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59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BA5B-FDA9-4E76-9D1F-C93428140180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B5BB-5013-4EE5-AF5B-EBECD16DE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243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BA5B-FDA9-4E76-9D1F-C93428140180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B5BB-5013-4EE5-AF5B-EBECD16DE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40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9BDBA5B-FDA9-4E76-9D1F-C93428140180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361B5BB-5013-4EE5-AF5B-EBECD16DE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5638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  <p:sldLayoutId id="2147484057" r:id="rId13"/>
    <p:sldLayoutId id="2147484058" r:id="rId14"/>
    <p:sldLayoutId id="2147484059" r:id="rId15"/>
    <p:sldLayoutId id="2147484060" r:id="rId16"/>
    <p:sldLayoutId id="21474840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end.ru/holidays/0/0/299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arabum.ru/sites/default/files/yei8sxds7y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027"/>
            <a:ext cx="5464643" cy="387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22985" y="488000"/>
            <a:ext cx="65522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 smtClean="0">
                <a:solidFill>
                  <a:srgbClr val="7030A0"/>
                </a:solidFill>
                <a:effectLst/>
              </a:rPr>
              <a:t>    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Жители Санкт-Петербурга (а к ним могут присоединиться и другие россияне) сегодня отмечают День петербургских котов и кошек. Его объявили в 2005 году «</a:t>
            </a:r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митьки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 (так называет себя группа местных художников), разместив на карнизе своей мастерской скульптуру кошки, получившей имя Тишка </a:t>
            </a:r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Матроскина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Фамилию выбрали неслучайно: по случаю праздника кошку нарядили в тельняшку, которая давно стала своего рода униформой «</a:t>
            </a:r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митьков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». А история этого события началась еще в 1999 году, когда петербургский предприниматель Илья </a:t>
            </a:r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Ботка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подарил городу две скульптуры — кота Елисея и кошку Василису. По предложению историка Сергея Лебедева они «поселились» на карнизах Малой Садовой улицы. Третья кошка, созданная скульптором Владимиром Петровичевым, долгое время «жила» сначала у </a:t>
            </a:r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Ботки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а затем у Лебедева — пока в 2005 году историк не вручил ее «</a:t>
            </a:r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митькам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». Спустя несколько дней художники установили металлическую фигурку на карнизе дома по улице Правды. Кстати, когда «</a:t>
            </a:r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митьки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 переехали на улицу Марата, туда же перебралась и кошка. Что касается «всемирного» статуса праздника, то в этом вопросе «</a:t>
            </a:r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митьки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 руководствовались простой логикой. Если есть Всемирный клуб петербуржцев, почему бы не быть и Всемирному дню петербуржских кошек и котов? Хотя пока особой активности в праздновании этого Дня у широкой российской, не говоря уже о мировой, общественности не наблюдается, но и историю свою праздник ведет еще пока недолгую. Что же касается традиций празднования, то в этот День художники предлагают всем владельцам усатых питомцев баловать их каким-нибудь лакомством, а всем работодателям – отпускать пораньше сотрудников по фамилии Котов, Кошкин, </a:t>
            </a:r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Кошечкин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… Тишка </a:t>
            </a:r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Матроскина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Тишка </a:t>
            </a:r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Матроскина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Кстати, Тишка </a:t>
            </a:r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Матроскина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— не единственная петербургская кошка, в честь которой учрежден праздник. Каждый год весной отмечается День эрмитажного кота; до 2012 года он назывался День Мартовского кота в Эрмитаже. В этот день чествуют 70 кошек, которые обитают в музее и охраняют его экспонаты от крыс и мышей. Кстати, изначально кошки (точнее, их предки) жили в деревянном Зимнем дворце, где их поселил Петр I; а его дочь, императрица Елизавета, в свое время даже издала указ «О высылке ко двору котов», который начинался так: «Сыскать в Казани самых лучших и больших котов, удобных к ловле мышей…». Позже коты переселились в </a:t>
            </a:r>
            <a:br>
              <a:rPr lang="ru-RU" sz="120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/>
            </a:r>
            <a:br>
              <a:rPr lang="ru-RU" sz="1200" dirty="0" smtClean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                                                        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Источник: 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effectLst/>
                <a:hlinkClick r:id="rId3"/>
              </a:rPr>
              <a:t>http://www.calend.ru/holidays/0/0/2990/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/>
            </a:r>
            <a:br>
              <a:rPr lang="ru-RU" sz="1200" dirty="0" smtClean="0">
                <a:solidFill>
                  <a:schemeClr val="bg2">
                    <a:lumMod val="50000"/>
                  </a:schemeClr>
                </a:solidFill>
                <a:effectLst/>
              </a:rPr>
            </a:br>
            <a:endParaRPr lang="ru-RU" sz="1200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pic>
        <p:nvPicPr>
          <p:cNvPr id="1028" name="Picture 4" descr="&amp;Tcy;&amp;icy;&amp;shcy;&amp;kcy;&amp;acy; &amp;Mcy;&amp;acy;&amp;tcy;&amp;rcy;&amp;ocy;&amp;scy;&amp;kcy;&amp;icy;&amp;ncy;&amp;a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09" y="4059249"/>
            <a:ext cx="3268823" cy="261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9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045" y="969716"/>
            <a:ext cx="4724320" cy="2599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742" y="3773460"/>
            <a:ext cx="5879743" cy="3079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Вертикальный свиток 5"/>
          <p:cNvSpPr/>
          <p:nvPr/>
        </p:nvSpPr>
        <p:spPr>
          <a:xfrm>
            <a:off x="820517" y="3697896"/>
            <a:ext cx="3647225" cy="3068664"/>
          </a:xfrm>
          <a:prstGeom prst="verticalScroll">
            <a:avLst/>
          </a:prstGeom>
          <a:gradFill>
            <a:gsLst>
              <a:gs pos="100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shade val="94000"/>
                  <a:lumMod val="8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accent6"/>
                </a:solidFill>
              </a:rPr>
              <a:t>        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 8 июня отмечается Всемирный день кошек. Этот день был отмечен и в нашем детском саду. Ребята веселились, пели песни, танцевали и рисовали кошек на асфальте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833" y="880428"/>
            <a:ext cx="4938808" cy="2778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790334" y="171422"/>
            <a:ext cx="8557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C000"/>
                </a:solidFill>
              </a:rPr>
              <a:t>Всемирный день кошек</a:t>
            </a:r>
            <a:endParaRPr lang="ru-RU" sz="5400" b="1" dirty="0">
              <a:ln w="12700">
                <a:solidFill>
                  <a:srgbClr val="0070C0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pic>
        <p:nvPicPr>
          <p:cNvPr id="2052" name="Picture 4" descr="http://vamotkrytka.ru/_ph/53/2/365181317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365" y="923469"/>
            <a:ext cx="239077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11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755" y="1692830"/>
            <a:ext cx="3495040" cy="1965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019" y="1161272"/>
            <a:ext cx="4329542" cy="24353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9" y="958611"/>
            <a:ext cx="4455352" cy="25061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2273856" y="176013"/>
            <a:ext cx="7472971" cy="1889853"/>
          </a:xfrm>
          <a:prstGeom prst="rect">
            <a:avLst/>
          </a:prstGeom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C000"/>
                </a:solidFill>
              </a:rPr>
              <a:t>Всемирный день кошек</a:t>
            </a:r>
            <a:endParaRPr lang="ru-RU" b="1" dirty="0">
              <a:ln w="12700">
                <a:solidFill>
                  <a:srgbClr val="0070C0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1" y="3658790"/>
            <a:ext cx="5256106" cy="2956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500" y="3658790"/>
            <a:ext cx="5442889" cy="3061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4" name="Picture 2" descr="http://img1.picmix.com/output/stamp/thumb/0/3/5/0/330530_ccd3c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669" y="4081436"/>
            <a:ext cx="186690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16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41829" y="1644986"/>
            <a:ext cx="2993111" cy="1780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26467" y="1443946"/>
            <a:ext cx="3138488" cy="17653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42281" y="939918"/>
            <a:ext cx="3342919" cy="1880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2004907" y="142147"/>
            <a:ext cx="8385386" cy="2018546"/>
          </a:xfrm>
          <a:prstGeom prst="rect">
            <a:avLst/>
          </a:prstGeom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C000"/>
                </a:solidFill>
              </a:rPr>
              <a:t>Всемирный день кошек</a:t>
            </a:r>
            <a:endParaRPr lang="ru-RU" b="1" dirty="0">
              <a:ln w="12700">
                <a:solidFill>
                  <a:srgbClr val="0070C0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22085" y="939917"/>
            <a:ext cx="3342918" cy="18803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05481" y="4543851"/>
            <a:ext cx="2962111" cy="1666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97989" y="4282197"/>
            <a:ext cx="3236338" cy="182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62343" y="4270583"/>
            <a:ext cx="3251205" cy="18288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21270" y="3802799"/>
            <a:ext cx="3731707" cy="20990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83007" y="3775670"/>
            <a:ext cx="3766432" cy="21186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34023" y="4447171"/>
            <a:ext cx="3025174" cy="1701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8" name="Picture 2" descr="http://image.jimcdn.com/app/cms/image/transf/none/path/sbf2ec6bb600a1a15/image/i363e4cc08476dc23/version/1376616398/image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722" y="1503944"/>
            <a:ext cx="1398077" cy="155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11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581" y="844506"/>
            <a:ext cx="5009952" cy="2818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68" y="844506"/>
            <a:ext cx="4844517" cy="27250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2517764" y="16255"/>
            <a:ext cx="6396010" cy="1520844"/>
          </a:xfrm>
          <a:prstGeom prst="rect">
            <a:avLst/>
          </a:prstGeom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C000"/>
                </a:solidFill>
              </a:rPr>
              <a:t>Всемирный день кошек</a:t>
            </a:r>
            <a:endParaRPr lang="ru-RU" b="1" dirty="0">
              <a:ln w="12700">
                <a:solidFill>
                  <a:srgbClr val="0070C0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33" y="3674273"/>
            <a:ext cx="5688254" cy="31996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551" y="3768144"/>
            <a:ext cx="5608320" cy="3011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19732" y="2101821"/>
            <a:ext cx="3291887" cy="18516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4" name="Picture 4" descr="http://kartinka.ucoz.org/_ph/20/2/330840277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624" y="231628"/>
            <a:ext cx="770357" cy="101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39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47</TotalTime>
  <Words>449</Words>
  <Application>Microsoft Office PowerPoint</Application>
  <PresentationFormat>Широкоэкранный</PresentationFormat>
  <Paragraphs>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 Trifonov</dc:creator>
  <cp:lastModifiedBy>Andrey Trifonov</cp:lastModifiedBy>
  <cp:revision>6</cp:revision>
  <dcterms:created xsi:type="dcterms:W3CDTF">2016-06-09T06:18:10Z</dcterms:created>
  <dcterms:modified xsi:type="dcterms:W3CDTF">2016-06-09T07:05:28Z</dcterms:modified>
</cp:coreProperties>
</file>