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7504" y="-92856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47" y="136884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27" y="93440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7931" y="332656"/>
            <a:ext cx="48599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смотр-конкурс «Кронштадтская весна 2014года»</a:t>
            </a:r>
            <a:endParaRPr lang="ru-RU" sz="2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4" b="98970" l="40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2091"/>
            <a:ext cx="3600400" cy="5092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89654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379970"/>
            <a:ext cx="72728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смотр-конкурс «Кронштадтская весна 2014года»</a:t>
            </a:r>
            <a:endParaRPr lang="ru-RU" sz="20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280" y="2888175"/>
            <a:ext cx="410445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апреля 2014 года в Кронштадте проходил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смотр-конкурс «Кронштадтская весна 2014 года».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20" y="1153442"/>
            <a:ext cx="3867628" cy="53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</TotalTime>
  <Words>29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2014-11-04T08:32:42Z</dcterms:modified>
</cp:coreProperties>
</file>