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  <p:sldId id="262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k.com/morskoymuseu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21" y="162554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90" y="119110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0867" y="188640"/>
            <a:ext cx="48965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«Подводный мир глазами детей»</a:t>
            </a: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76543"/>
            <a:ext cx="3239000" cy="4581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956043" cy="3717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260648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«Подводный мир глазами детей»</a:t>
            </a:r>
            <a:endParaRPr lang="ru-RU" sz="28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55218"/>
            <a:ext cx="3361839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6" y="1998929"/>
            <a:ext cx="4536504" cy="3684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97009"/>
            <a:ext cx="3482485" cy="4941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1945"/>
            <a:ext cx="4896544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86000" y="142727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«Подводный мир глазами детей»</a:t>
            </a:r>
            <a:endParaRPr lang="ru-RU" sz="28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6" y="193873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«Подводный мир глазами детей»</a:t>
            </a:r>
            <a:endParaRPr lang="ru-RU" sz="28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57" y="1493942"/>
            <a:ext cx="3058238" cy="4627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860032" cy="3645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4714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6" y="260648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«Подводный мир глазами детей»</a:t>
            </a:r>
            <a:endParaRPr lang="ru-RU" sz="28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4" y="1366281"/>
            <a:ext cx="3707904" cy="2552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73" y="1382419"/>
            <a:ext cx="3638803" cy="2729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34548"/>
            <a:ext cx="3939076" cy="27945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4095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6" y="260648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«Подводный мир глазами детей»</a:t>
            </a:r>
            <a:endParaRPr lang="ru-RU" sz="28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32048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01666"/>
            <a:ext cx="4316541" cy="3237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2942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6" y="260648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«Подводный мир глазами детей»</a:t>
            </a:r>
            <a:endParaRPr lang="ru-RU" sz="28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48513"/>
            <a:ext cx="7848872" cy="357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октябре 2013 года в Кронштадтском Морском музее проходил конкурс рисунков на тему «Подводный мир глазами детей».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конкурсе принимала участие группа инклюзивного образования ГБДОУ детский сад №4.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Участники конкурса: Азаренков Максим, Алексеев Илья, Громова Настя, Карпов Артём, Константинов Вениамин, Павлов Дима под руководством воспитателей Ворониной Н.Ю,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Дапшевич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Н.Н.,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Дзюбан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О.В., и Смирновой Н.А. были награждены именными грамотами победителей.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Подробнее на сайте Кронштадтского Морского музея: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https://vk.com/morskoymuseum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085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357</TotalTime>
  <Words>135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27</cp:revision>
  <dcterms:created xsi:type="dcterms:W3CDTF">2014-05-14T16:31:48Z</dcterms:created>
  <dcterms:modified xsi:type="dcterms:W3CDTF">2014-11-04T07:29:03Z</dcterms:modified>
</cp:coreProperties>
</file>