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06329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160076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1" y="116632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244861"/>
            <a:ext cx="6552727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конкурс </a:t>
            </a:r>
            <a:endParaRPr lang="ru-RU" sz="24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патриотической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78486"/>
            <a:ext cx="3774262" cy="50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238393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Городской конкурс </a:t>
            </a: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патриотической песни </a:t>
            </a:r>
            <a:endParaRPr lang="ru-RU" sz="24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24" y="1412776"/>
            <a:ext cx="5927608" cy="4457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337</TotalTime>
  <Words>10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2014-11-04T08:02:54Z</dcterms:modified>
</cp:coreProperties>
</file>