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27.11.2014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vivat-talent.com/projects/vivat-russ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418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29751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патриотический фестиваль-конкурс </a:t>
            </a:r>
            <a:endParaRPr lang="en-US" sz="2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Виват, Россия»</a:t>
            </a:r>
            <a:endParaRPr lang="ru-RU" sz="2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9" y="1998075"/>
            <a:ext cx="2638594" cy="3970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98" y="1591428"/>
            <a:ext cx="3130283" cy="458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790090"/>
            <a:ext cx="612068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период с 14 по 17 ноября 2014 года в Санкт-Петербурге проходил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Всероссийский патриотический фестиваль-конкурс «Виват, Россия», организаторами которого стал Санкт-Петербургский Фонд Развития Культуры и Искусства.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конкурсе приняло свыше 300 участников.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15ноября на фестивале-конкурсе наш детский сад представляли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Замлынская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София и Козленко Анастасия, детская категория – до 6 лет с песней «Журавли», автор слов и музыки М.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Щурова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Вокальный дуэт, под руководством Поповой Ольги Владимировны, получил диплом Дипломанта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Мы от души поздравляем девочек группы «Искорки» и желаем им дальнейших творческих побед!!!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Подробнее: </a:t>
            </a:r>
            <a:r>
              <a:rPr lang="ru-RU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http://www.vivat-talent.com/projects/vivat-russia/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442" y="-21934"/>
            <a:ext cx="6658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патриотический фестиваль-конкурс </a:t>
            </a:r>
            <a:endParaRPr lang="en-US" sz="2400" b="1" dirty="0">
              <a:ln w="6600">
                <a:solidFill>
                  <a:prstClr val="black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«Виват, Россия»</a:t>
            </a:r>
            <a:endParaRPr lang="ru-RU" sz="2400" b="1" dirty="0">
              <a:ln w="6600">
                <a:solidFill>
                  <a:prstClr val="black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381</TotalTime>
  <Words>120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29</cp:revision>
  <dcterms:created xsi:type="dcterms:W3CDTF">2014-05-14T16:31:48Z</dcterms:created>
  <dcterms:modified xsi:type="dcterms:W3CDTF">2014-11-27T12:34:51Z</dcterms:modified>
</cp:coreProperties>
</file>