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dt-grad-tchudes.narod.ru/arhiv3/fev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45614" y="2163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6" y="160076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83" y="138353"/>
            <a:ext cx="1368152" cy="1016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14" y="1487892"/>
            <a:ext cx="3660490" cy="5177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358350"/>
            <a:ext cx="5760640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районный конкурс патриотической песни </a:t>
            </a:r>
            <a:endParaRPr lang="ru-RU" sz="2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люблю тебя, Россия»</a:t>
            </a:r>
            <a:endParaRPr lang="ru-RU" sz="2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5054037" cy="3774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60486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районный конкурс патриотической песни </a:t>
            </a:r>
            <a:endParaRPr lang="ru-RU" sz="20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люблю тебя, Россия»</a:t>
            </a:r>
            <a:endParaRPr lang="ru-RU" sz="20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42" y="1412776"/>
            <a:ext cx="5904656" cy="4410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44527"/>
            <a:ext cx="64624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районный конкурс патриотической песни </a:t>
            </a:r>
            <a:endParaRPr lang="ru-RU" sz="20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люблю тебя, Россия»</a:t>
            </a:r>
            <a:endParaRPr lang="ru-RU" sz="2000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29964"/>
            <a:ext cx="7128792" cy="403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феврале 2014 года в Доме детского творчества «Град Чудес» прошёл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районный конкурс патриотической песни «Я люблю тебя, Россия», в котором принимали участие воспитанники ГБДОУ детский сад № 4: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Замлынская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Соня, Козленко Настя, Данилина Милана, Лёвкина Даша,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Ульшина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Аня, Жихарева Ксения, Бугай Лиля,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Камалтдинова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Настя, Ни Рома,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Камалтдинов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Артём под руководством музыкального руководителя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Поповой Ольги Владимировны.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своё выступление в номинации «Зримая песня» творческий коллектив воспитанников был награждён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Дипломом  Лауреата.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на сайте: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http://ddt-grad-tchudes.narod.ru/arhiv3/fev.html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337</TotalTime>
  <Words>127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2014-11-04T08:20:27Z</dcterms:modified>
</cp:coreProperties>
</file>