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4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8" r:id="rId2"/>
    <p:sldMasterId id="2147483676" r:id="rId3"/>
    <p:sldMasterId id="2147483684" r:id="rId4"/>
    <p:sldMasterId id="2147483692" r:id="rId5"/>
  </p:sldMasterIdLst>
  <p:sldIdLst>
    <p:sldId id="256" r:id="rId6"/>
    <p:sldId id="259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27.11.2014</a:t>
            </a:fld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75949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27.11.2014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5032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27.11.2014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2723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27.11.2014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4207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27.11.2014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6113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27.11.2014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3516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27.11.2014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5949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27.11.2014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3070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27.11.2014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5032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27.11.2014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2723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27.11.2014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4207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27.11.2014</a:t>
            </a:fld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33070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27.11.2014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6113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27.11.2014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3516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27.11.2014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59497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27.11.2014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30709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27.11.2014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50326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27.11.2014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27234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27.11.2014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42078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27.11.2014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61138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27.11.2014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35165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27.11.2014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5949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27.11.2014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650326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27.11.2014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30709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27.11.2014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50326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27.11.2014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27234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27.11.2014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42078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27.11.2014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61138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27.11.2014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3516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27.11.2014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62723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27.11.2014</a:t>
            </a:fld>
            <a:endParaRPr lang="ru-RU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1420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27.11.2014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86113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27.11.2014</a:t>
            </a:fld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23516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27.11.2014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5949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27.11.2014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3070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11.xml"/><Relationship Id="rId9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9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18.xml"/><Relationship Id="rId9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6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25.xml"/><Relationship Id="rId9" Type="http://schemas.openxmlformats.org/officeDocument/2006/relationships/image" Target="../media/image1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heme" Target="../theme/theme5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5" Type="http://schemas.openxmlformats.org/officeDocument/2006/relationships/slideLayout" Target="../slideLayouts/slideLayout33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32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B4C71EC6-210F-42DE-9C53-41977AD35B3D}" type="datetimeFigureOut">
              <a:rPr lang="ru-RU" smtClean="0"/>
              <a:t>27.11.2014</a:t>
            </a:fld>
            <a:endParaRPr lang="ru-RU"/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5869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27.11.2014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869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</p:sldLayoutIdLs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27.11.2014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869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</p:sldLayoutIdLs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27.11.2014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869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</p:sldLayoutIdLs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27.11.2014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869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</p:sldLayoutIdLs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395536" y="0"/>
            <a:ext cx="1474558" cy="162880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284495"/>
            <a:ext cx="1296144" cy="97354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4445" y="262772"/>
            <a:ext cx="1368152" cy="101699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8177"/>
            <a:ext cx="9144000" cy="51982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547664" y="347936"/>
            <a:ext cx="5832648" cy="17643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400" b="1" dirty="0">
                <a:ln w="12700">
                  <a:solidFill>
                    <a:schemeClr val="tx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Международный </a:t>
            </a:r>
            <a:r>
              <a:rPr lang="ru-RU" sz="2400" b="1" dirty="0" smtClean="0">
                <a:ln w="12700">
                  <a:solidFill>
                    <a:schemeClr val="tx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конкур</a:t>
            </a:r>
            <a:r>
              <a:rPr lang="en-US" sz="2400" b="1" dirty="0" smtClean="0">
                <a:ln w="12700">
                  <a:solidFill>
                    <a:schemeClr val="tx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ru-RU" sz="2400" b="1" dirty="0" smtClean="0">
                <a:ln w="12700">
                  <a:solidFill>
                    <a:schemeClr val="tx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ln w="12700">
                  <a:solidFill>
                    <a:schemeClr val="tx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 художественной гимнастике</a:t>
            </a:r>
            <a:endParaRPr lang="ru-RU" sz="2400" b="1" dirty="0">
              <a:ln w="12700">
                <a:solidFill>
                  <a:schemeClr val="tx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400" b="1" dirty="0">
                <a:ln w="12700">
                  <a:solidFill>
                    <a:schemeClr val="tx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«Прибалтийская осень»</a:t>
            </a:r>
            <a:endParaRPr lang="ru-RU" sz="2400" b="1" dirty="0">
              <a:ln w="12700">
                <a:solidFill>
                  <a:schemeClr val="tx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400" b="1" dirty="0">
                <a:ln w="12700">
                  <a:solidFill>
                    <a:schemeClr val="tx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2400" b="1" dirty="0">
              <a:ln w="12700">
                <a:solidFill>
                  <a:schemeClr val="tx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0302" y="1800968"/>
            <a:ext cx="2972138" cy="42210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8962" y="1930925"/>
            <a:ext cx="2804349" cy="409113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1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43489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  <a:alpha val="7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8177"/>
            <a:ext cx="9144000" cy="51982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1333922" cy="99154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585442" y="404664"/>
            <a:ext cx="6874990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000" b="1" dirty="0">
                <a:ln w="12700">
                  <a:solidFill>
                    <a:schemeClr val="tx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Международный конкур</a:t>
            </a:r>
            <a:r>
              <a:rPr lang="en-US" sz="2000" b="1" dirty="0">
                <a:ln w="12700">
                  <a:solidFill>
                    <a:schemeClr val="tx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ru-RU" sz="2000" b="1" dirty="0">
                <a:ln w="12700">
                  <a:solidFill>
                    <a:schemeClr val="tx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по художественной гимнастике</a:t>
            </a:r>
            <a:endParaRPr lang="ru-RU" sz="2000" b="1" dirty="0">
              <a:ln w="12700">
                <a:solidFill>
                  <a:schemeClr val="tx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000" b="1" dirty="0">
                <a:ln w="12700">
                  <a:solidFill>
                    <a:schemeClr val="tx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«Прибалтийская осень</a:t>
            </a:r>
            <a:r>
              <a:rPr lang="ru-RU" sz="2000" b="1" dirty="0" smtClean="0">
                <a:ln w="12700">
                  <a:solidFill>
                    <a:schemeClr val="tx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endParaRPr lang="en-US" sz="2000" b="1" dirty="0" smtClean="0">
              <a:ln w="12700">
                <a:solidFill>
                  <a:schemeClr val="tx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1484784"/>
            <a:ext cx="8568952" cy="136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15 ноября 2014 году в Таллине (Эстония)проходил международный конкурс по художественной </a:t>
            </a:r>
            <a:endParaRPr lang="en-US" sz="12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2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гимнастике </a:t>
            </a:r>
            <a:r>
              <a:rPr lang="ru-RU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«Прибалтийская осень»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</a:t>
            </a:r>
            <a:r>
              <a:rPr lang="ru-RU" sz="12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Даша</a:t>
            </a:r>
            <a:r>
              <a:rPr lang="en-US" sz="12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2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Лёвкина</a:t>
            </a:r>
            <a:r>
              <a:rPr lang="ru-RU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воспитанница группы «Искорки» заняла 1 место и была награждена золотой медалью!!!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Мы очень гордимся Дашей и желаем ей дальнейших побед</a:t>
            </a:r>
            <a:r>
              <a:rPr lang="ru-RU" sz="12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!!  </a:t>
            </a:r>
            <a:endParaRPr lang="en-US" sz="12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endParaRPr lang="en-US" sz="12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2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Так держать, Даша!!!</a:t>
            </a:r>
            <a:endParaRPr lang="ru-RU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2589465"/>
            <a:ext cx="2376264" cy="3620677"/>
          </a:xfrm>
          <a:prstGeom prst="rect">
            <a:avLst/>
          </a:prstGeom>
          <a:ln>
            <a:solidFill>
              <a:schemeClr val="tx2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2614139"/>
            <a:ext cx="2405475" cy="3596003"/>
          </a:xfrm>
          <a:prstGeom prst="rect">
            <a:avLst/>
          </a:prstGeom>
          <a:ln>
            <a:solidFill>
              <a:schemeClr val="tx2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75597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5_Тема9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6_Тема9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7_Тема9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8_Тема9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345</TotalTime>
  <Words>73</Words>
  <Application>Microsoft Office PowerPoint</Application>
  <PresentationFormat>Экран (4:3)</PresentationFormat>
  <Paragraphs>11</Paragraphs>
  <Slides>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5</vt:i4>
      </vt:variant>
      <vt:variant>
        <vt:lpstr>Заголовки слайдов</vt:lpstr>
      </vt:variant>
      <vt:variant>
        <vt:i4>2</vt:i4>
      </vt:variant>
    </vt:vector>
  </HeadingPairs>
  <TitlesOfParts>
    <vt:vector size="11" baseType="lpstr">
      <vt:lpstr>Arial</vt:lpstr>
      <vt:lpstr>Calibri</vt:lpstr>
      <vt:lpstr>Corbel</vt:lpstr>
      <vt:lpstr>Times New Roman</vt:lpstr>
      <vt:lpstr>Тема1</vt:lpstr>
      <vt:lpstr>5_Тема9</vt:lpstr>
      <vt:lpstr>6_Тема9</vt:lpstr>
      <vt:lpstr>7_Тема9</vt:lpstr>
      <vt:lpstr>8_Тема9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Нелюшка</dc:creator>
  <cp:lastModifiedBy>Andrey Trifonov</cp:lastModifiedBy>
  <cp:revision>28</cp:revision>
  <dcterms:created xsi:type="dcterms:W3CDTF">2014-05-14T16:31:48Z</dcterms:created>
  <dcterms:modified xsi:type="dcterms:W3CDTF">2014-11-27T11:40:20Z</dcterms:modified>
</cp:coreProperties>
</file>