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dt-grad-tchudes.narod.ru/naprawl.files/ddtt.files/ddtt2013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14282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856" y="21429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21429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</a:t>
            </a: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</a:t>
            </a:r>
            <a:endParaRPr lang="en-US" sz="20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открытого конкурса </a:t>
            </a:r>
            <a:b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</a:t>
            </a: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endParaRPr lang="ru-RU" sz="2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57224" y="1500174"/>
            <a:ext cx="771530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ноябре - декабре 2014 года на базе  Дома детского творчества «Град чудес», в рамках   Всероссийского фестиваля детского художественного творчества "Азбука безопасности", прошёл районный этап городского открытого конкурса детского творчества «Дорога и мы».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Наш детский сад принял участие в номинации «Декоративно-прикладное творчество» по теме «Красный, жёлтый, зелёный». На конкурс были представлены работы детей: Ани Подольской (гр. «Лучики»), Владислава Орлова, Димы Осипова (гр. «Капельки»), Вики Лучкиной, Степана Поляева, Веры Тяпиной, Тимура Фоменко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(гр. «Почемучки»), Дани Баранова, Ани Ульшиной, (гр. «Искорки»).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29 января 2015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года состоялось подведение итогов конкурса и награждение победителей. Лучшими в номинации стали: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1-е место: Тимур Фоменко (воспитатель Смирнова Н.А.) и Владислав Орлов (воспитатель Фоменко Н. В.);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3-е место: Вера Тяпина (воспитатель Смирнова Н.А.)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Лучшие, отобранные Жюри работы,  будут представлять Санкт-Петербург на региональных, Всероссийских и Международных выставках – конкурсах по профилактике детского дорожно-транспортного травматизма и безопасности дорожного движения.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Поздравляем всех наших победителей и участников!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Подробнее на сайте ДДТ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 Чудес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http://ddt-grad-tchudes.narod.ru/naprawl.files/ddtt.files/ddtt2013.html#par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8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5742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" name="Picture 1" descr="C:\Users\Anna\Desktop\благодарности\img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28802"/>
            <a:ext cx="3177457" cy="435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nna\Desktop\благодарности\img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1" y="1785926"/>
            <a:ext cx="3192143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214554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" name="Picture 1" descr="C:\Users\Anna\Desktop\благодарности\img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215653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nna\Desktop\благодарности\img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643050"/>
            <a:ext cx="3071834" cy="448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1785926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58" name="Picture 2" descr="C:\Users\Anna\Desktop\благодарности\img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3218142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 descr="C:\Users\Anna\Desktop\благодарности\img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1571611"/>
            <a:ext cx="3214710" cy="456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2214554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2" name="Picture 2" descr="C:\Users\Anna\Desktop\благодарности\img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314635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C:\Users\Anna\Desktop\благодарности\img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643049"/>
            <a:ext cx="3122684" cy="460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1571612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06" name="Picture 2" descr="C:\Users\Anna\Desktop\благодарности\img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714488"/>
            <a:ext cx="315348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 descr="C:\Users\Anna\Desktop\благодарности\img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8378" y="1643050"/>
            <a:ext cx="3021274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2285992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30" name="Picture 2" descr="C:\Users\Anna\Desktop\благодарности\img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3214710" cy="473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1" name="Picture 3" descr="C:\Users\Anna\Desktop\благодарности\img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025" y="1571612"/>
            <a:ext cx="3261941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357430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54" name="Picture 2" descr="C:\Users\Anna\Desktop\благодарности\img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37" y="1643050"/>
            <a:ext cx="3115294" cy="454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7" name="Picture 5" descr="C:\Users\Anna\Desktop\благодарности\img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643050"/>
            <a:ext cx="3013446" cy="453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2285992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Районной этап</a:t>
            </a:r>
            <a:endParaRPr lang="en-US" sz="24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открытого конкурса </a:t>
            </a:r>
            <a:b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творчества «Дорога и мы» </a:t>
            </a:r>
            <a:endParaRPr lang="ru-RU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178" name="Picture 2" descr="C:\Users\Anna\Desktop\благодарности\img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3297243" cy="48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 descr="C:\Users\Anna\Desktop\благодарности\img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329830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2357430"/>
            <a:ext cx="2520280" cy="2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403</TotalTime>
  <Words>264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Тема1</vt:lpstr>
      <vt:lpstr>5_Тема9</vt:lpstr>
      <vt:lpstr>6_Тема9</vt:lpstr>
      <vt:lpstr>7_Тема9</vt:lpstr>
      <vt:lpstr>8_Тема9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35</cp:revision>
  <dcterms:created xsi:type="dcterms:W3CDTF">2014-05-14T16:31:48Z</dcterms:created>
  <dcterms:modified xsi:type="dcterms:W3CDTF">2015-02-06T18:43:17Z</dcterms:modified>
</cp:coreProperties>
</file>