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6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12.12.2015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563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12.12.2015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548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12.12.2015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19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12.12.2015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794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12.12.2015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297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12.12.2015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030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12.12.2015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701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12.12.2015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712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ертикальный свиток 7"/>
          <p:cNvSpPr/>
          <p:nvPr/>
        </p:nvSpPr>
        <p:spPr>
          <a:xfrm>
            <a:off x="-23866" y="1096623"/>
            <a:ext cx="5829887" cy="5480057"/>
          </a:xfrm>
          <a:prstGeom prst="vertic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66" y="6316769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66" y="0"/>
            <a:ext cx="1333922" cy="9915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990" y="18000"/>
            <a:ext cx="1296144" cy="9735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8699" y="1841268"/>
            <a:ext cx="4392488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30555" algn="just">
              <a:spcBef>
                <a:spcPts val="1200"/>
              </a:spcBef>
              <a:spcAft>
                <a:spcPts val="1200"/>
              </a:spcAft>
            </a:pPr>
            <a:r>
              <a:rPr lang="ru-RU" sz="1400" b="1" dirty="0">
                <a:latin typeface="Cambria" panose="02040503050406030204" pitchFamily="18" charset="0"/>
                <a:ea typeface="Times New Roman" panose="02020603050405020304" pitchFamily="18" charset="0"/>
              </a:rPr>
              <a:t>27 ноября 2015 года</a:t>
            </a:r>
            <a:r>
              <a:rPr lang="ru-RU" sz="1400" dirty="0">
                <a:latin typeface="Cambria" panose="02040503050406030204" pitchFamily="18" charset="0"/>
                <a:ea typeface="Times New Roman" panose="02020603050405020304" pitchFamily="18" charset="0"/>
              </a:rPr>
              <a:t>, в качестве подарка женщинам ко дню Матери, театральная студия «Сказка за сказкой» показала своё первое представлением в этом учебном году. Детьми старшей группы было подготовлена драматизация по стихотворению С. В. Михалкова «А что у вас?». 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630555" algn="just">
              <a:spcBef>
                <a:spcPts val="1200"/>
              </a:spcBef>
              <a:spcAft>
                <a:spcPts val="1200"/>
              </a:spcAft>
            </a:pPr>
            <a:r>
              <a:rPr lang="ru-RU" sz="1400" dirty="0">
                <a:latin typeface="Cambria" panose="02040503050406030204" pitchFamily="18" charset="0"/>
                <a:ea typeface="Times New Roman" panose="02020603050405020304" pitchFamily="18" charset="0"/>
              </a:rPr>
              <a:t>Небольшая по времени сценка на скамейке во дворе дома была представлена в разных временных отрезках: 50 – 60 годы советского времени и наше, современное время. 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630555" algn="just">
              <a:spcBef>
                <a:spcPts val="1200"/>
              </a:spcBef>
              <a:spcAft>
                <a:spcPts val="1200"/>
              </a:spcAft>
            </a:pPr>
            <a:r>
              <a:rPr lang="ru-RU" sz="1400" dirty="0">
                <a:latin typeface="Cambria" panose="02040503050406030204" pitchFamily="18" charset="0"/>
                <a:ea typeface="Times New Roman" panose="02020603050405020304" pitchFamily="18" charset="0"/>
              </a:rPr>
              <a:t>Начинающие артисты были одеты в соответствии с модой того времени, которое они представляли и, конечно, игрушки детворы 50-х  отличались от игрушек детей нашего времени. Пришлось немало потрудиться, чтобы отыскать, к примеру: целлулоидного пупса или красный флажок с надписью «Миру - мир!».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348880"/>
            <a:ext cx="3744416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907704" y="279282"/>
            <a:ext cx="540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2000" b="1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еатральная </a:t>
            </a:r>
            <a:r>
              <a:rPr lang="ru-RU" sz="20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студия «Сказка за сказкой» </a:t>
            </a:r>
            <a:endParaRPr lang="ru-RU" sz="20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784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ертикальный свиток 7"/>
          <p:cNvSpPr/>
          <p:nvPr/>
        </p:nvSpPr>
        <p:spPr>
          <a:xfrm>
            <a:off x="-23866" y="1096623"/>
            <a:ext cx="5829887" cy="5480057"/>
          </a:xfrm>
          <a:prstGeom prst="vertic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66" y="6316769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66" y="0"/>
            <a:ext cx="1333922" cy="9915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990" y="215753"/>
            <a:ext cx="1296144" cy="9735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8699" y="1841268"/>
            <a:ext cx="43924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30555" algn="just">
              <a:spcBef>
                <a:spcPts val="1200"/>
              </a:spcBef>
              <a:spcAft>
                <a:spcPts val="1200"/>
              </a:spcAft>
            </a:pPr>
            <a:r>
              <a:rPr lang="ru-RU" sz="1400" dirty="0">
                <a:latin typeface="Cambria" panose="02040503050406030204" pitchFamily="18" charset="0"/>
                <a:ea typeface="Times New Roman" panose="02020603050405020304" pitchFamily="18" charset="0"/>
              </a:rPr>
              <a:t>Музыкальное сопровождение сценок тоже сильно отличалось:  в первом случае малыши вышли под  весёлую песенку В. </a:t>
            </a:r>
            <a:r>
              <a:rPr lang="ru-RU" sz="1400" dirty="0">
                <a:latin typeface="Cambria" panose="02040503050406030204" pitchFamily="18" charset="0"/>
                <a:ea typeface="Times New Roman" panose="02020603050405020304" pitchFamily="18" charset="0"/>
              </a:rPr>
              <a:t>Шаинского «Вместе весело шагать по просторам…» а во втором случае, дети сегодняшних дней появились «во дворе своего дома» под детский Реп. </a:t>
            </a:r>
            <a:endParaRPr lang="ru-RU" sz="1400" dirty="0" smtClean="0"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indent="630555" algn="just">
              <a:spcBef>
                <a:spcPts val="1200"/>
              </a:spcBef>
              <a:spcAft>
                <a:spcPts val="1200"/>
              </a:spcAft>
            </a:pPr>
            <a:r>
              <a:rPr lang="ru-RU" sz="1400" dirty="0" smtClean="0">
                <a:latin typeface="Cambria" panose="02040503050406030204" pitchFamily="18" charset="0"/>
                <a:ea typeface="Times New Roman" panose="02020603050405020304" pitchFamily="18" charset="0"/>
              </a:rPr>
              <a:t>Для </a:t>
            </a:r>
            <a:r>
              <a:rPr lang="ru-RU" sz="1400" dirty="0">
                <a:latin typeface="Cambria" panose="02040503050406030204" pitchFamily="18" charset="0"/>
                <a:ea typeface="Times New Roman" panose="02020603050405020304" pitchFamily="18" charset="0"/>
              </a:rPr>
              <a:t>ребят это было первое выступление перед публикой в качестве артистов, они переживали и очень старались выполнять основные правила театрального показа: не смотреть на мам, сидящих в зале, не смеяться вместе со зрителями, а играть свою </a:t>
            </a:r>
            <a:r>
              <a:rPr lang="ru-RU" sz="1400" dirty="0" smtClean="0">
                <a:latin typeface="Cambria" panose="02040503050406030204" pitchFamily="18" charset="0"/>
                <a:ea typeface="Times New Roman" panose="02020603050405020304" pitchFamily="18" charset="0"/>
              </a:rPr>
              <a:t>роль.</a:t>
            </a:r>
          </a:p>
          <a:p>
            <a:pPr indent="630555" algn="just">
              <a:spcBef>
                <a:spcPts val="1200"/>
              </a:spcBef>
              <a:spcAft>
                <a:spcPts val="1200"/>
              </a:spcAft>
            </a:pPr>
            <a:r>
              <a:rPr lang="ru-RU" sz="1400" dirty="0" smtClean="0">
                <a:latin typeface="Cambria" panose="02040503050406030204" pitchFamily="18" charset="0"/>
                <a:ea typeface="Times New Roman" panose="02020603050405020304" pitchFamily="18" charset="0"/>
              </a:rPr>
              <a:t>Надеемся</a:t>
            </a:r>
            <a:r>
              <a:rPr lang="ru-RU" sz="1400" dirty="0">
                <a:latin typeface="Cambria" panose="02040503050406030204" pitchFamily="18" charset="0"/>
                <a:ea typeface="Times New Roman" panose="02020603050405020304" pitchFamily="18" charset="0"/>
              </a:rPr>
              <a:t>, что мамам понравилось выступление детей, и они с нетерпением будут ждать новой встречи с нашим театром</a:t>
            </a:r>
            <a:r>
              <a:rPr lang="ru-RU" sz="1400" dirty="0" smtClean="0">
                <a:latin typeface="Cambria" panose="02040503050406030204" pitchFamily="18" charset="0"/>
                <a:ea typeface="Times New Roman" panose="02020603050405020304" pitchFamily="18" charset="0"/>
              </a:rPr>
              <a:t>.</a:t>
            </a:r>
            <a:endParaRPr lang="ru-RU" sz="1400" dirty="0"/>
          </a:p>
          <a:p>
            <a:r>
              <a:rPr lang="ru-RU" sz="1400" b="1" dirty="0"/>
              <a:t>Руководитель </a:t>
            </a:r>
            <a:r>
              <a:rPr lang="ru-RU" sz="1400" b="1" dirty="0" smtClean="0"/>
              <a:t>студии</a:t>
            </a:r>
          </a:p>
          <a:p>
            <a:r>
              <a:rPr lang="ru-RU" sz="1400" b="1" dirty="0" err="1" smtClean="0"/>
              <a:t>Большанина</a:t>
            </a:r>
            <a:r>
              <a:rPr lang="ru-RU" sz="1400" b="1" dirty="0" smtClean="0"/>
              <a:t> </a:t>
            </a:r>
            <a:r>
              <a:rPr lang="ru-RU" sz="1400" b="1" dirty="0"/>
              <a:t>Галина Андреевна</a:t>
            </a:r>
            <a:endParaRPr lang="ru-RU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437227"/>
            <a:ext cx="3744416" cy="26316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907704" y="279282"/>
            <a:ext cx="540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2000" b="1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еатральная </a:t>
            </a:r>
            <a:r>
              <a:rPr lang="ru-RU" sz="20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студия «Сказка за сказкой» </a:t>
            </a:r>
            <a:endParaRPr lang="ru-RU" sz="20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165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252</Words>
  <Application>Microsoft Office PowerPoint</Application>
  <PresentationFormat>Экран (4:3)</PresentationFormat>
  <Paragraphs>10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Calibri</vt:lpstr>
      <vt:lpstr>Cambria</vt:lpstr>
      <vt:lpstr>Corbel</vt:lpstr>
      <vt:lpstr>Times New Roman</vt:lpstr>
      <vt:lpstr>Тема1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Andrey Trifonov</cp:lastModifiedBy>
  <cp:revision>27</cp:revision>
  <dcterms:created xsi:type="dcterms:W3CDTF">2015-10-24T17:25:59Z</dcterms:created>
  <dcterms:modified xsi:type="dcterms:W3CDTF">2015-12-12T16:46:05Z</dcterms:modified>
</cp:coreProperties>
</file>