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kronvestnik.ru/culture/11458" TargetMode="External"/><Relationship Id="rId4" Type="http://schemas.openxmlformats.org/officeDocument/2006/relationships/hyperlink" Target="http://www.dou4sun.ru/11_fotogalereya/81__ochumelye_ruchki_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8864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04" y="166917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2436" y="262272"/>
            <a:ext cx="51845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Девятый муниципальный фестиваль любительского художественного творчества «Кронштадтская осень-2013»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1" y="1573084"/>
            <a:ext cx="3360541" cy="4752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047817" cy="377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2" y="200242"/>
            <a:ext cx="665896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Девятый муниципальный фестиваль любительского художественного творчества «Кронштадтская осень-2013»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5" y="1353106"/>
            <a:ext cx="4009628" cy="3000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2812"/>
            <a:ext cx="4036747" cy="3020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63" y="4250828"/>
            <a:ext cx="3173659" cy="226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319699"/>
            <a:ext cx="63367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Девятый муниципальный фестиваль любительского художественного творчества «Кронштадтская осень-2013»</a:t>
            </a:r>
            <a:endParaRPr lang="ru-RU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27298"/>
            <a:ext cx="7344816" cy="368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творчества, который проводился в ГБДОУ «Кронштадтская осень – 2013», включал в себя: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совместное творчество семей воспитанников ГБДОУ детский сад №4 (в рамках проведения в ГБДОУ «Недели окружающей среды»)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Совместная деятельность детей подготовительной группы с воспитателями: Воронина Н.Ю., Головач Т.Н.,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Дапшевич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Н.Н.,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Дзюбан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О.В., Орлова С.А.,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Проводникова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М.А.,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Тяпина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Е.А., Фоменко Н.В.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Подробнее на сайте детского сада: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http://www.dou4sun.ru/11_fotogalereya/81__ochumelye_ruchki_.html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«Кронштадтский вестник»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http://kronvestnik.ru/culture/11458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340</TotalTime>
  <Words>101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2014-11-04T07:44:29Z</dcterms:modified>
</cp:coreProperties>
</file>