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dt-grad-tchudes.narod.ru/naprawl.files/ddtt.files/ddtt2013.html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97809" y="159149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26327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62" y="335725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500404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районный конкурс патриотической песни «Я люблю тебя, Россия»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Номинация: Литературно-музыкальная композиция по ПДД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9" y="2460084"/>
            <a:ext cx="4796341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87949"/>
            <a:ext cx="3190601" cy="4512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97809" y="159149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26327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62" y="335725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500404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районный конкурс патриотической песни «Я люблю тебя, Россия»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Номинация: Литературно-музыкальная композиция по ПДД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6960"/>
            <a:ext cx="5791332" cy="3168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5517232"/>
            <a:ext cx="727280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http://ddt-grad-tchudes.narod.ru/naprawl.files/ddtt.files/ddtt2013.html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337</TotalTime>
  <Words>39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26</cp:revision>
  <dcterms:created xsi:type="dcterms:W3CDTF">2014-05-14T16:31:48Z</dcterms:created>
  <dcterms:modified xsi:type="dcterms:W3CDTF">2014-11-04T09:18:10Z</dcterms:modified>
</cp:coreProperties>
</file>