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ou4sun.ru/11_fotogalereya/81__ochumelye_ruchki_.html" TargetMode="External"/><Relationship Id="rId4" Type="http://schemas.openxmlformats.org/officeDocument/2006/relationships/hyperlink" Target="http://ddt-grad-tchudes.narod.ru/naprawl.files/kultura.files/raion/raion10-11/12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4754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33" y="4131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14290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детского художественного творчества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«Шире круг»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442686" cy="486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629086" cy="345638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878301" cy="2908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" y="1412776"/>
            <a:ext cx="3610934" cy="270820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961912"/>
            <a:ext cx="3463456" cy="2586047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14703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детского художественного творчества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«Шире круг»</a:t>
            </a: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63384"/>
            <a:ext cx="7632848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детского художественного творчества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«Шире круг»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24633"/>
            <a:ext cx="7272808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Традиционно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дни празднования Дня толерантности в ДДТ «Град чудес» проводится районная выставка – конкурс детского художественного творчества.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номинации: декоративно-прикладное творчество была представлена коллективная работа детей и воспитателей группы инклюзивного образования: Алексеев Илья, Константинов Вениамин, Бугай Миша, Ильина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Ясмин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Лёвкина Даша, Жихарева Ксения, Павлова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Эвита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Камалдиновы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Артём и Настя; воспитатели: Воронина Н.Ю.,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Дапшевич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Н.Н.,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Дзюбан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О.В., Смирнова Н.А.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Макет «В нашем садике родном очень дружно мы живём!» награждён Дипломом победителя.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303045"/>
            <a:ext cx="72008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«Град чудес»: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http://ddt-grad-tchudes.narod.ru/naprawl.files/kultura.files/raion/raion10-11/1214.html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ГБДОУ детский сад№4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http://www.dou4sun.ru/11_fotogalereya/81__ochumelye_ruchki_.html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352</TotalTime>
  <Words>45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27</cp:revision>
  <dcterms:created xsi:type="dcterms:W3CDTF">2014-05-14T16:31:48Z</dcterms:created>
  <dcterms:modified xsi:type="dcterms:W3CDTF">2014-10-31T07:23:18Z</dcterms:modified>
</cp:coreProperties>
</file>