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</p:sldMasterIdLst>
  <p:sldIdLst>
    <p:sldId id="256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04.11.2014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kronnews.ru/2014/05/15/11340_festival-detskogo-tvorchestva-solnechnye-luchiki/" TargetMode="External"/><Relationship Id="rId5" Type="http://schemas.openxmlformats.org/officeDocument/2006/relationships/hyperlink" Target="http://kronnmc.ru/page/1945" TargetMode="Externa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97809" y="0"/>
            <a:ext cx="1474558" cy="1628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56" y="235364"/>
            <a:ext cx="1296144" cy="973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704" y="191920"/>
            <a:ext cx="1368152" cy="10169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59632" y="357423"/>
            <a:ext cx="5832648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Районный фестиваль детского творчества «Солнечные лучики 2014»</a:t>
            </a:r>
            <a:endParaRPr lang="ru-RU" b="1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4" b="98970" l="6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830" y="1252356"/>
            <a:ext cx="3900899" cy="55172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20" y="2284665"/>
            <a:ext cx="4603485" cy="34526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34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40333"/>
            <a:ext cx="3760083" cy="28083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83768" y="450759"/>
            <a:ext cx="4572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n w="12700">
                  <a:solidFill>
                    <a:srgbClr val="4F81BD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Районный фестиваль детского творчества «Солнечные лучики 2014»</a:t>
            </a:r>
            <a:endParaRPr lang="ru-RU" b="1" dirty="0">
              <a:ln w="12700">
                <a:solidFill>
                  <a:srgbClr val="4F81BD"/>
                </a:solidFill>
                <a:prstDash val="solid"/>
              </a:ln>
              <a:solidFill>
                <a:prstClr val="black"/>
              </a:solidFill>
              <a:effectLst>
                <a:outerShdw dist="38100" dir="2640000" algn="bl" rotWithShape="0">
                  <a:srgbClr val="4F81BD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39952" y="1576421"/>
            <a:ext cx="444624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 мая 2014 года во Дворце молодёжи прошёл традиционный фестиваль Солнечные лучики».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296798"/>
              </p:ext>
            </p:extLst>
          </p:nvPr>
        </p:nvGraphicFramePr>
        <p:xfrm>
          <a:off x="3867586" y="2636913"/>
          <a:ext cx="5024893" cy="1373860"/>
        </p:xfrm>
        <a:graphic>
          <a:graphicData uri="http://schemas.openxmlformats.org/drawingml/2006/table">
            <a:tbl>
              <a:tblPr firstRow="1" firstCol="1" bandRow="1"/>
              <a:tblGrid>
                <a:gridCol w="2616996"/>
                <a:gridCol w="1163109"/>
                <a:gridCol w="1244788"/>
              </a:tblGrid>
              <a:tr h="13738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Участники: Танец «Чайки»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Наутова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Элина, Левкина Дарья,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Камалдинова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Анастасия, Павлова 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Эвита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Русецкая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Анастасия, Ильина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Ясмин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Музыкальный руководитель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Попова О.В.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Диплом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участника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4931405" y="3087523"/>
            <a:ext cx="5589820" cy="35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83568" y="5028028"/>
            <a:ext cx="6030416" cy="1065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Подробнее на сайте ИМЦ: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http://kronnmc.ru/page/1945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на сайте </a:t>
            </a:r>
            <a:r>
              <a:rPr 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kronnews</a:t>
            </a:r>
            <a:r>
              <a:rPr lang="ru-RU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</a:t>
            </a:r>
            <a:r>
              <a:rPr lang="ru-RU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http://kronnews.ru/2014/05/15/11340_festival-detskogo-tvorchestva-solnechnye-luchiki/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339</TotalTime>
  <Words>81</Words>
  <Application>Microsoft Office PowerPoint</Application>
  <PresentationFormat>Экран (4:3)</PresentationFormat>
  <Paragraphs>15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</vt:i4>
      </vt:variant>
    </vt:vector>
  </HeadingPairs>
  <TitlesOfParts>
    <vt:vector size="11" baseType="lpstr">
      <vt:lpstr>Arial</vt:lpstr>
      <vt:lpstr>Calibri</vt:lpstr>
      <vt:lpstr>Corbel</vt:lpstr>
      <vt:lpstr>Times New Roman</vt:lpstr>
      <vt:lpstr>Тема1</vt:lpstr>
      <vt:lpstr>5_Тема9</vt:lpstr>
      <vt:lpstr>6_Тема9</vt:lpstr>
      <vt:lpstr>7_Тема9</vt:lpstr>
      <vt:lpstr>8_Тема9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Andrey Trifonov</cp:lastModifiedBy>
  <cp:revision>25</cp:revision>
  <dcterms:created xsi:type="dcterms:W3CDTF">2014-05-14T16:31:48Z</dcterms:created>
  <dcterms:modified xsi:type="dcterms:W3CDTF">2014-11-04T09:04:58Z</dcterms:modified>
</cp:coreProperties>
</file>