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ou4sun.ru/14_novosti/57_v_sankt-peterburge_proshel_final_konkursa_patrioticheskoj_pesni___ya_lyublyu_tebya__rossiya__.html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89130" y="0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260648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72" y="260648"/>
            <a:ext cx="1368152" cy="10169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1640" y="86896"/>
            <a:ext cx="561662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Городской конкурс патриотической песни </a:t>
            </a:r>
            <a:endParaRPr lang="ru-RU" sz="16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3. Произведения, посвященные службе </a:t>
            </a:r>
            <a:endParaRPr lang="ru-RU" sz="16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государственной инспекции безопасности дорожного движения </a:t>
            </a:r>
            <a:r>
              <a:rPr lang="ru-RU" sz="16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1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«Мы - будущее ГИБДД»</a:t>
            </a:r>
            <a:endParaRPr lang="ru-RU" sz="16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955" y="1556792"/>
            <a:ext cx="3471973" cy="48643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2625312"/>
            <a:ext cx="4572000" cy="17125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http://www.dou4sun.ru/14_novosti/57_v_sankt-peterburge_proshel_final_konkursa_patrioticheskoj_pesni___ya_lyublyu_tebya__rossiya__.html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336</TotalTime>
  <Words>26</Words>
  <Application>Microsoft Office PowerPoint</Application>
  <PresentationFormat>Экран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Calibri</vt:lpstr>
      <vt:lpstr>Corbel</vt:lpstr>
      <vt:lpstr>Times New Roman</vt:lpstr>
      <vt:lpstr>Тема1</vt:lpstr>
      <vt:lpstr>5_Тема9</vt:lpstr>
      <vt:lpstr>6_Тема9</vt:lpstr>
      <vt:lpstr>7_Тема9</vt:lpstr>
      <vt:lpstr>8_Тема9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25</cp:revision>
  <dcterms:created xsi:type="dcterms:W3CDTF">2014-05-14T16:31:48Z</dcterms:created>
  <dcterms:modified xsi:type="dcterms:W3CDTF">2014-11-04T08:51:19Z</dcterms:modified>
</cp:coreProperties>
</file>