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9" y="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4680519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патриотической песни 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341233" cy="47256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3" y="1641958"/>
            <a:ext cx="3536714" cy="473510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60424"/>
            <a:ext cx="7056784" cy="85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Городской конкурс патриотической песни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1. Произведения, посвященные любви к Родине и родному краю, героическому прошлому и настоящему русского народа, трудовым достижениям в области науки и техники.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«С чего начинается Родина»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64096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-54-55 баллов (сумма баллов 2 судей более 108), дипломант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степени 52-53 баллов(сумма баллов 2 судей более 104),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дипломант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степени 50-51 балл (сумма баллов 2 судей более 100), дипломант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c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тепени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48-49 баллов (сумма баллов 2 судей более 96)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78676"/>
              </p:ext>
            </p:extLst>
          </p:nvPr>
        </p:nvGraphicFramePr>
        <p:xfrm>
          <a:off x="918480" y="2306764"/>
          <a:ext cx="7613960" cy="4218581"/>
        </p:xfrm>
        <a:graphic>
          <a:graphicData uri="http://schemas.openxmlformats.org/drawingml/2006/table">
            <a:tbl>
              <a:tblPr firstRow="1" firstCol="1" bandRow="1"/>
              <a:tblGrid>
                <a:gridCol w="301403"/>
                <a:gridCol w="1418566"/>
                <a:gridCol w="2244470"/>
                <a:gridCol w="481121"/>
                <a:gridCol w="481121"/>
                <a:gridCol w="481121"/>
                <a:gridCol w="820266"/>
                <a:gridCol w="1385892"/>
              </a:tblGrid>
              <a:tr h="693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Судья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Судья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Судья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баллов 2-х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НЧОУ «Дельта»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2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лицей 369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2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ГБС(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С(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 № 613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спец.диплом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536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Василеостровский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Василеостровский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гимназия № 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7" marR="63937" marT="63937" marB="63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0047" y="2014376"/>
            <a:ext cx="849243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возрастная группа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</TotalTime>
  <Words>203</Words>
  <Application>Microsoft Office PowerPoint</Application>
  <PresentationFormat>Экран (4:3)</PresentationFormat>
  <Paragraphs>73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26</cp:revision>
  <dcterms:created xsi:type="dcterms:W3CDTF">2014-05-14T16:31:48Z</dcterms:created>
  <dcterms:modified xsi:type="dcterms:W3CDTF">2014-10-31T06:51:54Z</dcterms:modified>
</cp:coreProperties>
</file>