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7" r:id="rId2"/>
    <p:sldId id="278" r:id="rId3"/>
    <p:sldId id="274" r:id="rId4"/>
    <p:sldId id="283" r:id="rId5"/>
    <p:sldId id="284" r:id="rId6"/>
    <p:sldId id="289" r:id="rId7"/>
    <p:sldId id="285" r:id="rId8"/>
    <p:sldId id="282" r:id="rId9"/>
    <p:sldId id="291" r:id="rId10"/>
    <p:sldId id="287" r:id="rId11"/>
    <p:sldId id="288" r:id="rId12"/>
    <p:sldId id="295" r:id="rId13"/>
    <p:sldId id="294" r:id="rId14"/>
    <p:sldId id="281" r:id="rId15"/>
    <p:sldId id="286" r:id="rId16"/>
    <p:sldId id="293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53805"/>
    <a:srgbClr val="7A0000"/>
    <a:srgbClr val="2A7E54"/>
    <a:srgbClr val="FFFFCC"/>
    <a:srgbClr val="226845"/>
    <a:srgbClr val="1D591D"/>
    <a:srgbClr val="2A7E2A"/>
    <a:srgbClr val="006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33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usinesstraveller.com.ru/upload/medialibrary/887/887dbb652b3e4ce9ec8dff311122f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51466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561856"/>
            <a:ext cx="687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НАШИ ЧЕТВЕРОНОГИЕ ДРУЗЬЯ!</a:t>
            </a: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1123/v841123128/1a0c8/U1gnRiZAz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2" y="548680"/>
            <a:ext cx="3224956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p.userapi.com/c637129/v637129921/5a979/qY6MXxOJ3x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3" b="2178"/>
          <a:stretch/>
        </p:blipFill>
        <p:spPr bwMode="auto">
          <a:xfrm>
            <a:off x="4139952" y="3645024"/>
            <a:ext cx="4313990" cy="295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pp.userapi.com/c841123/v841123128/1a00b/SJ6TvS9UZ_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7"/>
          <a:stretch/>
        </p:blipFill>
        <p:spPr bwMode="auto">
          <a:xfrm>
            <a:off x="6622099" y="332656"/>
            <a:ext cx="2038726" cy="2917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p.userapi.com/c841123/v841123128/1a026/iBQ_m8NC-Q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17" y="260648"/>
            <a:ext cx="182270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41123/v841123128/1a002/xaFynxvnjV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10623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p.userapi.com/c841123/v841123128/19fe7/iTGYhca1LZ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95682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pp.userapi.com/c841123/v841123128/19fde/FytptyGTlf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75160"/>
            <a:ext cx="19037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pp.userapi.com/c637129/v637129921/5a983/mUcXK-waRw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1"/>
          <a:stretch/>
        </p:blipFill>
        <p:spPr bwMode="auto">
          <a:xfrm>
            <a:off x="4048781" y="1651450"/>
            <a:ext cx="1881297" cy="255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pp.userapi.com/c637129/v637129921/5a751/SMGlf_fF3g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68" y="4257018"/>
            <a:ext cx="3603776" cy="240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userapi.com/c639630/v639630115/1e963/4RJHclY7H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63727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p.userapi.com/c840226/v840226115/21d7/epKwAP7bx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6331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3"/>
            <a:ext cx="302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не поминают поименно,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не дают наград и орденов,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всё же должен помнить мир спасённый,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подвиге собак со всех дворов!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7963" y="5013176"/>
            <a:ext cx="6561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войны,рядом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солдатами на фронте воевали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называем нашими меньшими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братьями:звери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птицы.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орденов,они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званий.Они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совершали подвиги,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этого.Они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делали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то,чему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научили люди – и гибли,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люди.Но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погибая,они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спасали тысячи человеческих жизней.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pp.userapi.com/c637927/v637927921/493cd/WDyVg-zAi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9" y="116632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pp.userapi.com/c625729/v625729323/2bea4/kYKWLxIcf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4085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pp.userapi.com/c834200/v834200836/14c5b/fKXcwoQCO6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5" y="3652299"/>
            <a:ext cx="4159887" cy="31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pp.userapi.com/c638229/v638229323/3bf50/0pgwmNR76G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95" y="143789"/>
            <a:ext cx="4168516" cy="31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431" y="3270175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НАША ПОМОЩЬ ЧЕТВЕРОНОГИМ ДРУЗЬЯМ!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nvestnik.ru/img/uploads/2015/12/11K_WtDm0rb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3" y="116632"/>
            <a:ext cx="253908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37724/v637724115/e671/V4kC8Bbrk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t="16402" r="16188" b="19275"/>
          <a:stretch/>
        </p:blipFill>
        <p:spPr bwMode="auto">
          <a:xfrm>
            <a:off x="1474687" y="3246310"/>
            <a:ext cx="2775857" cy="3578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424920/v424920115/7816/dniZEwWBSz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94" y="133105"/>
            <a:ext cx="3678756" cy="275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userapi.com/c625218/v625218115/1498a/jXERBniey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467001" cy="298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2712" y="847951"/>
            <a:ext cx="2340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У НАС,ТЕПЕРЬ,ЕСТЬ</a:t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ТЁПЛЫЙ ДОМ И </a:t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ЛЮБЯЩИЙ ХОЗЯИН!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9857" y="1861315"/>
            <a:ext cx="2686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же прекрасно иметь собаку, этот маленький пушистый комочек приносящий счастье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ежесекундно.Самый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преданный маленький друг, любящий тебя не за что-то, а вопреки всему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639727/v639727953/5653c/ZXcIRFyeU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639622/v639622921/2b2e8/e7YIK-Om4i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50029"/>
            <a:ext cx="4942343" cy="33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2499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ЖДЁМ ТЕБЯ!</a:t>
            </a:r>
            <a:endParaRPr lang="ru-RU" sz="28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p.userapi.com/c638917/v638917921/42442/g2L5-B_Pj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p.userapi.com/c836322/v836322921/21c58/GOa3mMPch8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32656"/>
            <a:ext cx="43924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81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предадут,не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кинут,не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подставят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обиду вам не отомстят никак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бросят,умирать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не оставят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УЧИТЕСЬ,ЛЮДИ,У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rktvs.info/wp-content/uploads/2017/02/i-2-2-61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10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61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МЫ БОГОМ ПОСЛАНЫ НА ЭТУ ЗЕМЛЮ И ТОЖЕ ХОТИМ ЖИТЬ!!!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6096000" cy="4048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3430034"/>
            <a:ext cx="4225318" cy="31673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388" name="Picture 4" descr="http://animalsfoto.com/photo/b0/b064b8d56aad68c6effe4aaa7d988d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7" y="4236765"/>
            <a:ext cx="3370245" cy="25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140968"/>
            <a:ext cx="303294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infodogs.narod.ru/images/sp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09" y="367950"/>
            <a:ext cx="3567192" cy="23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ntelligent.ucoz.ru/_ph/2/828794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55366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10.fotocdn.net/s15/13/public_pin_m/68/23853964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17739"/>
          <a:stretch/>
        </p:blipFill>
        <p:spPr bwMode="auto">
          <a:xfrm>
            <a:off x="251520" y="367950"/>
            <a:ext cx="3900718" cy="26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cdn01.ru/files/users/images/87/cf/87cf404031352f4a173c46d81079176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18909"/>
          <a:stretch/>
        </p:blipFill>
        <p:spPr bwMode="auto">
          <a:xfrm>
            <a:off x="3140448" y="4725144"/>
            <a:ext cx="3303760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36624/v836624921/226ef/_BJa1ol3y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545238" cy="51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1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pp.userapi.com/c840120/v840120526/35a09/ZWMZuDky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5467"/>
            <a:ext cx="4292459" cy="285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840435/v840435767/20bdf/cKWvKXtfK6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1989035"/>
            <a:ext cx="3600400" cy="239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0435/v840435767/20bcd/weqjW5gfO5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600400" cy="239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836426/v836426116/582db/ycFR36Ce1i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60" y="3140968"/>
            <a:ext cx="21602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41224/v841224738/1b836/nbbjS_Akq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927"/>
            <a:ext cx="3641544" cy="204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837721/v837721435/532ed/jIMeFx-ftU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06" y="296590"/>
            <a:ext cx="3779912" cy="275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userapi.com/c639622/v639622921/2d65b/4escEG1Wk1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06189"/>
            <a:ext cx="3384376" cy="358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p.userapi.com/c836427/v836427976/53dad/WcG0FWBz2d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" b="23757"/>
          <a:stretch/>
        </p:blipFill>
        <p:spPr bwMode="auto">
          <a:xfrm>
            <a:off x="6012160" y="3284984"/>
            <a:ext cx="2990258" cy="350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0526/v840526022/1f139/qtyNI_rU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53817" cy="375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41538/v841538510/321db/Ad6-bIllm3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5" y="188640"/>
            <a:ext cx="2505276" cy="375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userapi.com/c840730/v840730403/15777/cAleW5ibJ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3761453"/>
            <a:ext cx="3067644" cy="3061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p.userapi.com/c840129/v840129608/39f54/Bq8ZLWjctX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75" y="4581128"/>
            <a:ext cx="3225361" cy="2149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3810" y="23460"/>
            <a:ext cx="29523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 большой, но я сегодня плакал,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Прижимая Тузика к плечу.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же я хочу себе собаку!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мокроносого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хочу.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Тузик — он собака тети Светы,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я играю, что он мой.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Приношу ему свои котлеты,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Бутерброды с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тооолстой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колбасой.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 их ест. Так быстро! И ладошку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слюнявит теплым языком.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дaвнооо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просил у мамы кошку,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 был с Тузиком знаком.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сейчас мечтаю, даже слишком,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 щенке. И к Тузику чуть свет…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 каким же вырастет мальчишка,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 него собаки нет?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Тузик меня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ооочень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играет целый день со мной.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может быть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совсееем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 знает,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 тети Светин, а не мой.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Тетя Света добрая, и все же,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начинается игра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она: «Тебе, Сережа,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Ужинать домой идти пора».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обидно, только я не плачу,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Тузика целую в мокрый рот.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же я хочу свою собачку!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Мам, а скоро будет Новый Год?</a:t>
            </a:r>
          </a:p>
        </p:txBody>
      </p:sp>
    </p:spTree>
    <p:extLst>
      <p:ext uri="{BB962C8B-B14F-4D97-AF65-F5344CB8AC3E}">
        <p14:creationId xmlns:p14="http://schemas.microsoft.com/office/powerpoint/2010/main" val="33700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rnovosti.com/gallery/news/49411/(7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801"/>
            <a:ext cx="3756938" cy="2592288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ronnews.ru/upl/2013/11/DSC06125-980x6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/>
          <a:stretch/>
        </p:blipFill>
        <p:spPr bwMode="auto">
          <a:xfrm>
            <a:off x="5364088" y="3813303"/>
            <a:ext cx="3566413" cy="2579944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841329/v841329220/16eb3/e3C0He_o9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903680" cy="2592288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pp.userapi.com/c841329/v841329543/15dee/RziOxUIrx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784"/>
            <a:ext cx="3666196" cy="2434584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36427/v836427405/58f2b/maxVhBQ9iv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666"/>
            <a:ext cx="4162664" cy="277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841525/v841525485/c3ff/km8uunCsv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52" y="116632"/>
            <a:ext cx="383211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p.userapi.com/c639622/v639622921/2d803/gpA9SqGt3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7" y="3382617"/>
            <a:ext cx="220824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pp.userapi.com/c639622/v639622921/2d7e0/IVZ-KziN3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0399" b="9767"/>
          <a:stretch/>
        </p:blipFill>
        <p:spPr bwMode="auto">
          <a:xfrm>
            <a:off x="6012160" y="2699657"/>
            <a:ext cx="2843978" cy="399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7052" y="338261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людям помогает - не тратит время зря,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Прекрасными делами наполнится земля!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минуты вы отдаете всем,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помощи нуждается, не требуя взамен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золота, ни стажа, ни славы, ни любви.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выбор несомненен - да, волонтеры вы!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пусть же все усилия окупятся с лихвой,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сделанное благо приносит в дом покой,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радость рядом будет от вашей доброты,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Улыбки благодарности смеются, как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1351</TotalTime>
  <Words>142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марина</cp:lastModifiedBy>
  <cp:revision>49</cp:revision>
  <dcterms:created xsi:type="dcterms:W3CDTF">2014-08-08T16:01:14Z</dcterms:created>
  <dcterms:modified xsi:type="dcterms:W3CDTF">2017-11-13T20:35:51Z</dcterms:modified>
</cp:coreProperties>
</file>