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59" r:id="rId4"/>
    <p:sldId id="263" r:id="rId5"/>
    <p:sldId id="267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9"/>
            <a:ext cx="9142859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9"/>
            <a:ext cx="9142859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9"/>
            <a:ext cx="9142859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3" y="5094578"/>
            <a:ext cx="6194067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1"/>
            <a:ext cx="7577815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5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1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5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0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3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6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5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9"/>
            <a:ext cx="9142859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9"/>
            <a:ext cx="9142859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6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8.pn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12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0.png"/><Relationship Id="rId5" Type="http://schemas.openxmlformats.org/officeDocument/2006/relationships/image" Target="../media/image23.jpeg"/><Relationship Id="rId10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Relationship Id="rId1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0.png"/><Relationship Id="rId7" Type="http://schemas.openxmlformats.org/officeDocument/2006/relationships/image" Target="../media/image32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4.png"/><Relationship Id="rId7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18" y="-71861"/>
            <a:ext cx="1160466" cy="11484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-8967" y="0"/>
            <a:ext cx="1234832" cy="13497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5" y="6340475"/>
            <a:ext cx="9144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3" y="1349775"/>
            <a:ext cx="633797" cy="11096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58" y="840624"/>
            <a:ext cx="633797" cy="11096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13" y="469830"/>
            <a:ext cx="633797" cy="1109694"/>
          </a:xfrm>
          <a:prstGeom prst="rect">
            <a:avLst/>
          </a:prstGeom>
        </p:spPr>
      </p:pic>
      <p:pic>
        <p:nvPicPr>
          <p:cNvPr id="19" name="Рисунок 18" descr="C:\Users\User\Desktop\конкурс новогодний\7628625[1].jpg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115772" y="712445"/>
            <a:ext cx="2857365" cy="1847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3148737" y="2618987"/>
            <a:ext cx="3168352" cy="163455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1869950"/>
              </a:avLst>
            </a:prstTxWarp>
          </a:bodyPr>
          <a:lstStyle/>
          <a:p>
            <a:pPr algn="ctr" rtl="0">
              <a:buNone/>
            </a:pPr>
            <a:r>
              <a:rPr lang="ru-RU" sz="1800" i="1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alibri"/>
              </a:rPr>
              <a:t>Мастерская Деда Мороза</a:t>
            </a:r>
            <a:endParaRPr lang="ru-RU" sz="1800" i="1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pic>
        <p:nvPicPr>
          <p:cNvPr id="12" name="Picture 7" descr="F:\Итоги новогоднего конкурса декабрь 2015 год\16394924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24" y="-27813"/>
            <a:ext cx="7199366" cy="8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652" y="1636234"/>
            <a:ext cx="633797" cy="11096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037898"/>
            <a:ext cx="633797" cy="11096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684" y="591206"/>
            <a:ext cx="633797" cy="11096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277" y="3645024"/>
            <a:ext cx="7254992" cy="2614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10 января 2017 года </a:t>
            </a:r>
            <a:endParaRPr lang="ru-RU" sz="2000" b="1" i="1" dirty="0" smtClean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i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alibri"/>
              </a:rPr>
              <a:t>прошло </a:t>
            </a:r>
            <a:r>
              <a:rPr lang="ru-RU" i="1" kern="10" dirty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alibri"/>
              </a:rPr>
              <a:t>подведение итогов смотра-выставки новогодних поделок и совместного семейного творчества </a:t>
            </a:r>
            <a:r>
              <a:rPr lang="ru-RU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alibri"/>
              </a:rPr>
              <a:t>«Мастерская Деда Мороза». </a:t>
            </a:r>
            <a:endParaRPr lang="ru-RU" i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i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alibri"/>
              </a:rPr>
              <a:t>Активными </a:t>
            </a:r>
            <a:r>
              <a:rPr lang="ru-RU" i="1" kern="10" dirty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alibri"/>
              </a:rPr>
              <a:t>участниками стали педагоги, воспитанники всех возрастных групп и их родители (законные представители). </a:t>
            </a:r>
            <a:r>
              <a:rPr lang="ru-RU" i="1" kern="10" dirty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alibri"/>
              </a:rPr>
              <a:t>Все участники награждены сертификатами, дипломами и поощрительными призами.</a:t>
            </a:r>
          </a:p>
        </p:txBody>
      </p:sp>
    </p:spTree>
    <p:extLst>
      <p:ext uri="{BB962C8B-B14F-4D97-AF65-F5344CB8AC3E}">
        <p14:creationId xmlns:p14="http://schemas.microsoft.com/office/powerpoint/2010/main" val="24243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12" y="409"/>
            <a:ext cx="1209288" cy="9083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6" y="409"/>
            <a:ext cx="1394015" cy="7975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9"/>
            <a:ext cx="9144000" cy="5198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0" y="4027376"/>
            <a:ext cx="3131840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94804" y="1484784"/>
            <a:ext cx="5190011" cy="9361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</a:p>
          <a:p>
            <a:pPr algn="ctr"/>
            <a:r>
              <a:rPr lang="ru-RU" sz="40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«Почемучки» и «Лучики»</a:t>
            </a:r>
            <a:endParaRPr lang="ru-RU" sz="4000" b="1" cap="none" spc="0" dirty="0">
              <a:ln w="11430"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9" y="1224038"/>
            <a:ext cx="3307258" cy="2480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5198"/>
            <a:ext cx="3137243" cy="994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05" y="2996952"/>
            <a:ext cx="2742489" cy="3656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049" y="3298936"/>
            <a:ext cx="1563114" cy="21026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8" y="4027376"/>
            <a:ext cx="1266072" cy="17030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03" y="409"/>
            <a:ext cx="3297328" cy="106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793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9"/>
            <a:ext cx="9144000" cy="5198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63" y="4374838"/>
            <a:ext cx="2765021" cy="20737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12" y="409"/>
            <a:ext cx="1209288" cy="90831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27984" y="1341566"/>
            <a:ext cx="3534173" cy="9843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</a:p>
          <a:p>
            <a:pPr algn="ctr"/>
            <a:r>
              <a:rPr lang="ru-RU" sz="4000" b="1" dirty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«Искорки»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332" y="1210752"/>
            <a:ext cx="1230937" cy="1852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9" y="1381815"/>
            <a:ext cx="3125670" cy="2343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46161" y="3438582"/>
            <a:ext cx="1944216" cy="1331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80410" y="5071739"/>
            <a:ext cx="1744401" cy="1308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6" y="409"/>
            <a:ext cx="1394015" cy="79750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5" y="1916832"/>
            <a:ext cx="456968" cy="3968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70" y="3607135"/>
            <a:ext cx="456968" cy="3968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30" y="352949"/>
            <a:ext cx="456968" cy="39684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50" y="3260467"/>
            <a:ext cx="1563114" cy="210266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60" y="74693"/>
            <a:ext cx="3371640" cy="106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99" y="-82060"/>
            <a:ext cx="39624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17" y="3142383"/>
            <a:ext cx="1281120" cy="1923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835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9"/>
            <a:ext cx="9144000" cy="5198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9" y="1523062"/>
            <a:ext cx="1746148" cy="234888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48" y="2573952"/>
            <a:ext cx="4455320" cy="3340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12" y="409"/>
            <a:ext cx="1209288" cy="9083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9" y="55814"/>
            <a:ext cx="1229039" cy="85290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072133" y="1151422"/>
            <a:ext cx="3477091" cy="12071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</a:p>
          <a:p>
            <a:pPr algn="ctr"/>
            <a:r>
              <a:rPr lang="ru-RU" sz="4000" b="1" dirty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«Радуга»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903455"/>
            <a:ext cx="600666" cy="59494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23" y="5343854"/>
            <a:ext cx="600666" cy="59494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77" y="5900950"/>
            <a:ext cx="600666" cy="59494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69" y="6019929"/>
            <a:ext cx="600666" cy="59494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14" y="4153964"/>
            <a:ext cx="600666" cy="59494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59" y="6051021"/>
            <a:ext cx="600666" cy="59494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96" y="4748909"/>
            <a:ext cx="600666" cy="59494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89" y="5380793"/>
            <a:ext cx="600666" cy="59494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593" y="4131112"/>
            <a:ext cx="600666" cy="59494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41" y="1399512"/>
            <a:ext cx="1746148" cy="234888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25" y="82885"/>
            <a:ext cx="3371640" cy="106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323" y="82885"/>
            <a:ext cx="3371640" cy="106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78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12" y="409"/>
            <a:ext cx="1209288" cy="9083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6" y="409"/>
            <a:ext cx="1394015" cy="7975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9"/>
            <a:ext cx="9144000" cy="5198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83" y="2199417"/>
            <a:ext cx="4039710" cy="3029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4" y="2199416"/>
            <a:ext cx="3580558" cy="2685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5890" y="908720"/>
            <a:ext cx="5888148" cy="11298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</a:p>
          <a:p>
            <a:pPr algn="ctr"/>
            <a:r>
              <a:rPr lang="ru-RU" sz="4000" b="1" dirty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«Капельки» и «Лучики»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31" y="74693"/>
            <a:ext cx="2880320" cy="1025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74693"/>
            <a:ext cx="3371640" cy="106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66" y="3860605"/>
            <a:ext cx="3187553" cy="2737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75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61" y="737257"/>
            <a:ext cx="1209288" cy="9083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9"/>
            <a:ext cx="9144000" cy="5198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12099" y="797910"/>
            <a:ext cx="3528392" cy="13415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</a:p>
          <a:p>
            <a:pPr algn="ctr"/>
            <a:r>
              <a:rPr lang="ru-RU" sz="4000" b="1" dirty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«Ладушки»</a:t>
            </a:r>
            <a:endParaRPr lang="ru-RU" sz="4000" b="1" dirty="0">
              <a:ln w="11430"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09" y="2139452"/>
            <a:ext cx="4784365" cy="3586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F:\Итоги новогоднего конкурса декабрь 2015 год\1646965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17"/>
            <a:ext cx="1981372" cy="226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Итоги новогоднего конкурса декабрь 2015 год\163949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699" y="165795"/>
            <a:ext cx="40957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Итоги новогоднего конкурса декабрь 2015 год\163949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49" y="165796"/>
            <a:ext cx="40957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" y="2320600"/>
            <a:ext cx="1746148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849902"/>
            <a:ext cx="1746148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75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12" y="409"/>
            <a:ext cx="1209288" cy="9083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6" y="409"/>
            <a:ext cx="1394015" cy="7975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9"/>
            <a:ext cx="9144000" cy="5198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39" y="1791926"/>
            <a:ext cx="4298829" cy="3222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5" y="3284984"/>
            <a:ext cx="4419159" cy="3313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361743" y="586829"/>
            <a:ext cx="4886740" cy="11924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</a:p>
          <a:p>
            <a:pPr algn="ctr"/>
            <a:r>
              <a:rPr lang="ru-RU" sz="4000" b="1" dirty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«Теремок»    «КРОХА»</a:t>
            </a:r>
            <a:endParaRPr lang="ru-RU" sz="4000" b="1" dirty="0">
              <a:ln w="11430"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40"/>
            <a:ext cx="198120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66" y="45141"/>
            <a:ext cx="7323468" cy="66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12" y="409"/>
            <a:ext cx="1209288" cy="9083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9"/>
            <a:ext cx="9144000" cy="51982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67744" y="2276872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Новогоднего настроения!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5"/>
            <a:ext cx="198120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3859"/>
            <a:ext cx="6459056" cy="66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86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User</cp:lastModifiedBy>
  <cp:revision>25</cp:revision>
  <dcterms:created xsi:type="dcterms:W3CDTF">2016-01-25T11:30:05Z</dcterms:created>
  <dcterms:modified xsi:type="dcterms:W3CDTF">2017-01-31T09:21:27Z</dcterms:modified>
</cp:coreProperties>
</file>