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19.05.2017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pbappo.ru/institut-obschego-obrazovaniya/kafedra-pedagogiki-okruzhaiuschey-sredi-bezopasnosti-i-zdorovya-cheloveka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9922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4" y="1894422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-12912" y="2353742"/>
            <a:ext cx="3438960" cy="3744416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апреле 2017 года по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госзаданию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Комитета по образованию в СПб АППО проведен Санкт-Петербургский региональный этап VIII </a:t>
            </a:r>
            <a:r>
              <a:rPr lang="ru-RU" sz="1200" dirty="0">
                <a:latin typeface="Arial" pitchFamily="34" charset="0"/>
                <a:cs typeface="Arial" pitchFamily="34" charset="0"/>
                <a:hlinkClick r:id="rId6"/>
              </a:rPr>
              <a:t>Всероссийского конкурса "Учитель здоровья России – </a:t>
            </a:r>
            <a:r>
              <a:rPr lang="ru-RU" sz="1200" dirty="0" smtClean="0">
                <a:latin typeface="Arial" pitchFamily="34" charset="0"/>
                <a:cs typeface="Arial" pitchFamily="34" charset="0"/>
                <a:hlinkClick r:id="rId6"/>
              </a:rPr>
              <a:t>201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6"/>
              </a:rPr>
              <a:t>7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"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для педагогов ГБОУ, ГБДОУ, ГБУ ДО, специалистов ИМЦ и ППМСЦ. В семи номинациях конкурса участвовали 92 педагога и специалиста – победителей районных этапов из всех районов Санкт-Петербурга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82" y="1838138"/>
            <a:ext cx="3134096" cy="447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227330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445068"/>
            <a:ext cx="64807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Санкт-Петербургский региональный этап </a:t>
            </a:r>
            <a:endParaRPr lang="en-US" b="1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VIII </a:t>
            </a:r>
            <a:r>
              <a:rPr lang="ru-RU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Всероссийского </a:t>
            </a: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конкурса</a:t>
            </a:r>
            <a:endParaRPr lang="en-US" b="1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"Учитель здоровья России – </a:t>
            </a: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</a:t>
            </a:r>
            <a:r>
              <a:rPr lang="en-US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  <a:p>
            <a:pPr algn="ctr"/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Номинация «Воспитатель ДОУ»</a:t>
            </a:r>
            <a:endParaRPr lang="ru-RU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t="6453" r="4845" b="2208"/>
          <a:stretch/>
        </p:blipFill>
        <p:spPr bwMode="auto">
          <a:xfrm>
            <a:off x="4884805" y="1154182"/>
            <a:ext cx="4007675" cy="2572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3" t="11334" b="1041"/>
          <a:stretch/>
        </p:blipFill>
        <p:spPr bwMode="auto">
          <a:xfrm>
            <a:off x="400504" y="1180189"/>
            <a:ext cx="3884552" cy="2546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4745"/>
            <a:ext cx="6563763" cy="237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43" y="3714264"/>
            <a:ext cx="23955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229895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Санкт-Петербургский региональный </a:t>
            </a:r>
            <a:r>
              <a:rPr lang="ru-RU" sz="16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</a:t>
            </a:r>
          </a:p>
          <a:p>
            <a:pPr algn="ctr"/>
            <a:r>
              <a:rPr lang="ru-RU" sz="16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VIII Всероссийского конкурса "Учитель здоровья России – </a:t>
            </a:r>
            <a:r>
              <a:rPr lang="ru-RU" sz="16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</a:t>
            </a:r>
            <a:endParaRPr lang="ru-RU" sz="1600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402</TotalTime>
  <Words>91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30</cp:revision>
  <dcterms:created xsi:type="dcterms:W3CDTF">2014-05-14T16:31:48Z</dcterms:created>
  <dcterms:modified xsi:type="dcterms:W3CDTF">2017-05-19T08:43:19Z</dcterms:modified>
</cp:coreProperties>
</file>