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9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32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Masters/slideMaster49.xml" ContentType="application/vnd.openxmlformats-officedocument.presentationml.slideMaster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48.xml" ContentType="application/vnd.openxmlformats-officedocument.theme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51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45.xml" ContentType="application/vnd.openxmlformats-officedocument.theme+xml"/>
  <Override PartName="/ppt/slideMasters/slideMaster13.xml" ContentType="application/vnd.openxmlformats-officedocument.presentationml.slideMaster+xml"/>
  <Override PartName="/ppt/theme/theme23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34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3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25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42.xml" ContentType="application/vnd.openxmlformats-officedocument.theme+xml"/>
  <Override PartName="/ppt/theme/theme53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theme/theme31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20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47.xml" ContentType="application/vnd.openxmlformats-officedocument.theme+xml"/>
  <Override PartName="/ppt/slideMasters/slideMaster15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36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9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44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theme/theme33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theme/theme22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49.xml" ContentType="application/vnd.openxmlformats-officedocument.theme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267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theme/theme27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52.xml" ContentType="application/vnd.openxmlformats-officedocument.them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41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30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Masters/slideMaster47.xml" ContentType="application/vnd.openxmlformats-officedocument.presentationml.slideMaster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35.xml" ContentType="application/vnd.openxmlformats-officedocument.theme+xml"/>
  <Override PartName="/ppt/slideLayouts/slideLayout264.xml" ContentType="application/vnd.openxmlformats-officedocument.presentationml.slideLayout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Masters/slideMaster44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8.xml" ContentType="application/vnd.openxmlformats-officedocument.theme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theme/theme43.xml" ContentType="application/vnd.openxmlformats-officedocument.theme+xml"/>
  <Override PartName="/ppt/slideLayouts/slideLayout359.xml" ContentType="application/vnd.openxmlformats-officedocument.presentationml.slideLayout+xml"/>
  <Override PartName="/ppt/theme/theme21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  <p:sldMasterId id="2147483708" r:id="rId7"/>
    <p:sldMasterId id="2147483716" r:id="rId8"/>
    <p:sldMasterId id="2147483724" r:id="rId9"/>
    <p:sldMasterId id="2147483732" r:id="rId10"/>
    <p:sldMasterId id="2147483740" r:id="rId11"/>
    <p:sldMasterId id="2147483748" r:id="rId12"/>
    <p:sldMasterId id="2147483756" r:id="rId13"/>
    <p:sldMasterId id="2147483764" r:id="rId14"/>
    <p:sldMasterId id="2147483772" r:id="rId15"/>
    <p:sldMasterId id="2147483780" r:id="rId16"/>
    <p:sldMasterId id="2147483788" r:id="rId17"/>
    <p:sldMasterId id="2147483796" r:id="rId18"/>
    <p:sldMasterId id="2147483804" r:id="rId19"/>
    <p:sldMasterId id="2147483812" r:id="rId20"/>
    <p:sldMasterId id="2147483820" r:id="rId21"/>
    <p:sldMasterId id="2147483828" r:id="rId22"/>
    <p:sldMasterId id="2147483836" r:id="rId23"/>
    <p:sldMasterId id="2147483844" r:id="rId24"/>
    <p:sldMasterId id="2147483852" r:id="rId25"/>
    <p:sldMasterId id="2147483860" r:id="rId26"/>
    <p:sldMasterId id="2147483868" r:id="rId27"/>
    <p:sldMasterId id="2147483876" r:id="rId28"/>
    <p:sldMasterId id="2147483884" r:id="rId29"/>
    <p:sldMasterId id="2147483892" r:id="rId30"/>
    <p:sldMasterId id="2147483900" r:id="rId31"/>
    <p:sldMasterId id="2147483908" r:id="rId32"/>
    <p:sldMasterId id="2147483916" r:id="rId33"/>
    <p:sldMasterId id="2147483924" r:id="rId34"/>
    <p:sldMasterId id="2147483932" r:id="rId35"/>
    <p:sldMasterId id="2147483940" r:id="rId36"/>
    <p:sldMasterId id="2147483948" r:id="rId37"/>
    <p:sldMasterId id="2147483956" r:id="rId38"/>
    <p:sldMasterId id="2147483964" r:id="rId39"/>
    <p:sldMasterId id="2147483972" r:id="rId40"/>
    <p:sldMasterId id="2147483980" r:id="rId41"/>
    <p:sldMasterId id="2147483988" r:id="rId42"/>
    <p:sldMasterId id="2147483996" r:id="rId43"/>
    <p:sldMasterId id="2147484004" r:id="rId44"/>
    <p:sldMasterId id="2147484012" r:id="rId45"/>
    <p:sldMasterId id="2147484020" r:id="rId46"/>
    <p:sldMasterId id="2147484028" r:id="rId47"/>
    <p:sldMasterId id="2147484036" r:id="rId48"/>
    <p:sldMasterId id="2147484044" r:id="rId49"/>
    <p:sldMasterId id="2147484052" r:id="rId50"/>
    <p:sldMasterId id="2147484060" r:id="rId51"/>
    <p:sldMasterId id="2147484068" r:id="rId52"/>
  </p:sldMasterIdLst>
  <p:notesMasterIdLst>
    <p:notesMasterId r:id="rId63"/>
  </p:notesMasterIdLst>
  <p:sldIdLst>
    <p:sldId id="256" r:id="rId53"/>
    <p:sldId id="312" r:id="rId54"/>
    <p:sldId id="309" r:id="rId55"/>
    <p:sldId id="310" r:id="rId56"/>
    <p:sldId id="311" r:id="rId57"/>
    <p:sldId id="313" r:id="rId58"/>
    <p:sldId id="277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3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1.xml"/><Relationship Id="rId58" Type="http://schemas.openxmlformats.org/officeDocument/2006/relationships/slide" Target="slides/slide6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5.xml"/><Relationship Id="rId61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8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4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7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2.xml"/><Relationship Id="rId6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8814E-6687-47D9-9203-DDFC8E039CAE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BC50-BEAC-4515-9862-C00BE1B767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053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26149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875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483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09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499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426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067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38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709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76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086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09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56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93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681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234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980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2855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4315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7952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743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3070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65032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723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4207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6113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351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59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2.xml"/><Relationship Id="rId9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9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6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3.xml"/><Relationship Id="rId9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0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7.xml"/><Relationship Id="rId9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4.xml"/><Relationship Id="rId9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1.xml"/><Relationship Id="rId9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8.xml"/><Relationship Id="rId9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5.xml"/><Relationship Id="rId9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2.xml"/><Relationship Id="rId9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heme" Target="../theme/theme26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9.xml"/><Relationship Id="rId9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6.xml"/><Relationship Id="rId9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3.xml"/><Relationship Id="rId9" Type="http://schemas.openxmlformats.org/officeDocument/2006/relationships/image" Target="../media/image1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heme" Target="../theme/theme2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30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7.xml"/><Relationship Id="rId9" Type="http://schemas.openxmlformats.org/officeDocument/2006/relationships/image" Target="../media/image1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heme" Target="../theme/theme31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4.xml"/><Relationship Id="rId9" Type="http://schemas.openxmlformats.org/officeDocument/2006/relationships/image" Target="../media/image1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1.xml"/><Relationship Id="rId9" Type="http://schemas.openxmlformats.org/officeDocument/2006/relationships/image" Target="../media/image1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3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8.xml"/><Relationship Id="rId9" Type="http://schemas.openxmlformats.org/officeDocument/2006/relationships/image" Target="../media/image1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theme" Target="../theme/theme34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5.xml"/><Relationship Id="rId9" Type="http://schemas.openxmlformats.org/officeDocument/2006/relationships/image" Target="../media/image1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theme" Target="../theme/theme35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4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2.xml"/><Relationship Id="rId9" Type="http://schemas.openxmlformats.org/officeDocument/2006/relationships/image" Target="../media/image1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theme" Target="../theme/theme36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5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9.xml"/><Relationship Id="rId9" Type="http://schemas.openxmlformats.org/officeDocument/2006/relationships/image" Target="../media/image1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theme" Target="../theme/theme37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6.xml"/><Relationship Id="rId9" Type="http://schemas.openxmlformats.org/officeDocument/2006/relationships/image" Target="../media/image1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6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3.xml"/><Relationship Id="rId9" Type="http://schemas.openxmlformats.org/officeDocument/2006/relationships/image" Target="../media/image1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theme" Target="../theme/theme39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7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70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77.xml"/><Relationship Id="rId9" Type="http://schemas.openxmlformats.org/officeDocument/2006/relationships/image" Target="../media/image1.pn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theme" Target="../theme/theme41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84.xml"/><Relationship Id="rId9" Type="http://schemas.openxmlformats.org/officeDocument/2006/relationships/image" Target="../media/image1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theme" Target="../theme/theme42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1.xml"/><Relationship Id="rId9" Type="http://schemas.openxmlformats.org/officeDocument/2006/relationships/image" Target="../media/image1.pn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theme" Target="../theme/theme43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8.xml"/><Relationship Id="rId9" Type="http://schemas.openxmlformats.org/officeDocument/2006/relationships/image" Target="../media/image1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4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05.xml"/><Relationship Id="rId9" Type="http://schemas.openxmlformats.org/officeDocument/2006/relationships/image" Target="../media/image1.pn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theme" Target="../theme/theme45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2.xml"/><Relationship Id="rId9" Type="http://schemas.openxmlformats.org/officeDocument/2006/relationships/image" Target="../media/image1.pn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theme" Target="../theme/theme46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9.xml"/><Relationship Id="rId9" Type="http://schemas.openxmlformats.org/officeDocument/2006/relationships/image" Target="../media/image1.png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theme" Target="../theme/theme47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6.xml"/><Relationship Id="rId9" Type="http://schemas.openxmlformats.org/officeDocument/2006/relationships/image" Target="../media/image1.pn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theme" Target="../theme/theme48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33.xml"/><Relationship Id="rId9" Type="http://schemas.openxmlformats.org/officeDocument/2006/relationships/image" Target="../media/image1.png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theme" Target="../theme/theme4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4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40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47.xml"/><Relationship Id="rId9" Type="http://schemas.openxmlformats.org/officeDocument/2006/relationships/image" Target="../media/image1.pn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4.xml"/><Relationship Id="rId9" Type="http://schemas.openxmlformats.org/officeDocument/2006/relationships/image" Target="../media/image1.pn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theme" Target="../theme/theme52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61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83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12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43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02.04.2016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gif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2648" y="4918270"/>
            <a:ext cx="2296521" cy="170708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6112" y="0"/>
            <a:ext cx="9144000" cy="4186983"/>
            <a:chOff x="46112" y="0"/>
            <a:chExt cx="9144000" cy="418698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1520" y="0"/>
              <a:ext cx="1271479" cy="179691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52319" y="351787"/>
              <a:ext cx="1455631" cy="1093342"/>
            </a:xfrm>
            <a:prstGeom prst="rect">
              <a:avLst/>
            </a:prstGeom>
          </p:spPr>
        </p:pic>
        <p:sp>
          <p:nvSpPr>
            <p:cNvPr id="2049" name="Rectangle 1"/>
            <p:cNvSpPr>
              <a:spLocks noChangeArrowheads="1"/>
            </p:cNvSpPr>
            <p:nvPr/>
          </p:nvSpPr>
          <p:spPr bwMode="auto">
            <a:xfrm>
              <a:off x="46112" y="2881818"/>
              <a:ext cx="9144000" cy="1305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69875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В кабинете учителя-дефектолога</a:t>
              </a:r>
            </a:p>
            <a:p>
              <a:pPr marL="0" marR="0" lvl="0" indent="269875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Тельновой Светланы Анатольевны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22999" y="827420"/>
              <a:ext cx="592932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Государственное бюджетное дошкольное образовательное учреждение детский сад № 4 комбинированного вида </a:t>
              </a:r>
            </a:p>
            <a:p>
              <a:pPr algn="ctr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Кронштадтского района Санкт-Петербурга 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2051720" y="2420888"/>
            <a:ext cx="5040560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Всегда  </a:t>
            </a:r>
            <a:r>
              <a:rPr kumimoji="0" lang="ru-RU" sz="44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 рада   Вам помочь!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074" name="Picture 2" descr="http://cs6000.vk.me/u97426955/141069492/y_7f674c71.jpg"/>
          <p:cNvPicPr>
            <a:picLocks noChangeAspect="1" noChangeArrowheads="1"/>
          </p:cNvPicPr>
          <p:nvPr/>
        </p:nvPicPr>
        <p:blipFill>
          <a:blip r:embed="rId4" cstate="print"/>
          <a:srcRect l="11178" t="6275" r="7780" b="30978"/>
          <a:stretch>
            <a:fillRect/>
          </a:stretch>
        </p:blipFill>
        <p:spPr bwMode="auto">
          <a:xfrm flipH="1">
            <a:off x="7092280" y="4005064"/>
            <a:ext cx="1471253" cy="201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User\Desktop\дет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861047"/>
            <a:ext cx="2304256" cy="2649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6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188640"/>
            <a:ext cx="4618856" cy="99898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Использование технологий</a:t>
            </a:r>
            <a:br>
              <a:rPr lang="ru-RU" sz="2800" dirty="0" smtClean="0"/>
            </a:br>
            <a:r>
              <a:rPr lang="ru-RU" sz="2800" dirty="0" smtClean="0"/>
              <a:t> деятельностного типа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F:\презентация кабинета\SAM_7499.JPG"/>
          <p:cNvPicPr>
            <a:picLocks noChangeAspect="1" noChangeArrowheads="1"/>
          </p:cNvPicPr>
          <p:nvPr/>
        </p:nvPicPr>
        <p:blipFill>
          <a:blip r:embed="rId4" cstate="print"/>
          <a:srcRect l="15594" r="17206"/>
          <a:stretch>
            <a:fillRect/>
          </a:stretch>
        </p:blipFill>
        <p:spPr bwMode="auto">
          <a:xfrm>
            <a:off x="1403648" y="1412776"/>
            <a:ext cx="6048672" cy="5063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F:\презентация кабинета\SAM_7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33240" y="42673360"/>
            <a:ext cx="3950496" cy="7023104"/>
          </a:xfrm>
          <a:prstGeom prst="rect">
            <a:avLst/>
          </a:prstGeom>
          <a:noFill/>
        </p:spPr>
      </p:pic>
      <p:pic>
        <p:nvPicPr>
          <p:cNvPr id="2053" name="Picture 5" descr="F:\презентация кабинета\SAM_7501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t="3467" b="9144"/>
          <a:stretch>
            <a:fillRect/>
          </a:stretch>
        </p:blipFill>
        <p:spPr bwMode="auto">
          <a:xfrm>
            <a:off x="4355976" y="1484784"/>
            <a:ext cx="3105426" cy="4824536"/>
          </a:xfrm>
          <a:prstGeom prst="rect">
            <a:avLst/>
          </a:prstGeom>
          <a:noFill/>
        </p:spPr>
      </p:pic>
      <p:pic>
        <p:nvPicPr>
          <p:cNvPr id="11" name="Рисунок 10" descr="F:\презентация кабинета\SAM_7511.JPG"/>
          <p:cNvPicPr/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1115616" y="1412776"/>
            <a:ext cx="299655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000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0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F:\презентация кабинета\SAM_7516.JPG"/>
          <p:cNvPicPr/>
          <p:nvPr/>
        </p:nvPicPr>
        <p:blipFill>
          <a:blip r:embed="rId4" cstate="print">
            <a:lum bright="10000"/>
          </a:blip>
          <a:srcRect l="2424" r="17572"/>
          <a:stretch>
            <a:fillRect/>
          </a:stretch>
        </p:blipFill>
        <p:spPr bwMode="auto">
          <a:xfrm>
            <a:off x="1331640" y="1772816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презентация кабинета\SAM_7523.JPG"/>
          <p:cNvPicPr/>
          <p:nvPr/>
        </p:nvPicPr>
        <p:blipFill>
          <a:blip r:embed="rId5" cstate="print"/>
          <a:srcRect l="17217" t="8620" r="28482" b="3026"/>
          <a:stretch>
            <a:fillRect/>
          </a:stretch>
        </p:blipFill>
        <p:spPr bwMode="auto">
          <a:xfrm>
            <a:off x="4860032" y="3429000"/>
            <a:ext cx="36724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User\Desktop\дети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581128"/>
            <a:ext cx="1656184" cy="1904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0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 descr="F:\презентация кабинета\SAM_7525.JPG"/>
          <p:cNvPicPr/>
          <p:nvPr/>
        </p:nvPicPr>
        <p:blipFill>
          <a:blip r:embed="rId4" cstate="print">
            <a:lum bright="10000"/>
          </a:blip>
          <a:srcRect t="11655" b="11131"/>
          <a:stretch>
            <a:fillRect/>
          </a:stretch>
        </p:blipFill>
        <p:spPr bwMode="auto">
          <a:xfrm>
            <a:off x="1187624" y="1844824"/>
            <a:ext cx="324036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презентация кабинета\SAM_7537.JPG"/>
          <p:cNvPicPr/>
          <p:nvPr/>
        </p:nvPicPr>
        <p:blipFill>
          <a:blip r:embed="rId5" cstate="print">
            <a:lum bright="10000"/>
          </a:blip>
          <a:srcRect t="31481"/>
          <a:stretch>
            <a:fillRect/>
          </a:stretch>
        </p:blipFill>
        <p:spPr bwMode="auto">
          <a:xfrm>
            <a:off x="4860032" y="1844824"/>
            <a:ext cx="30963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0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4" name="Рисунок 3" descr="F:\презентация кабинета\SAM_7560.JPG"/>
          <p:cNvPicPr/>
          <p:nvPr/>
        </p:nvPicPr>
        <p:blipFill>
          <a:blip r:embed="rId4" cstate="print"/>
          <a:srcRect t="11727" b="17912"/>
          <a:stretch>
            <a:fillRect/>
          </a:stretch>
        </p:blipFill>
        <p:spPr bwMode="auto">
          <a:xfrm>
            <a:off x="1187624" y="1484784"/>
            <a:ext cx="32403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презентация кабинета\SAM_7562.JPG"/>
          <p:cNvPicPr/>
          <p:nvPr/>
        </p:nvPicPr>
        <p:blipFill>
          <a:blip r:embed="rId5" cstate="print">
            <a:lum bright="10000"/>
          </a:blip>
          <a:srcRect t="15587" b="10372"/>
          <a:stretch>
            <a:fillRect/>
          </a:stretch>
        </p:blipFill>
        <p:spPr bwMode="auto">
          <a:xfrm>
            <a:off x="4572000" y="1484784"/>
            <a:ext cx="33843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F:\презентация кабинета\SAM_7547.JPG"/>
          <p:cNvPicPr/>
          <p:nvPr/>
        </p:nvPicPr>
        <p:blipFill>
          <a:blip r:embed="rId4" cstate="print">
            <a:lum bright="10000"/>
          </a:blip>
          <a:srcRect b="7833"/>
          <a:stretch>
            <a:fillRect/>
          </a:stretch>
        </p:blipFill>
        <p:spPr bwMode="auto">
          <a:xfrm>
            <a:off x="1619672" y="1628800"/>
            <a:ext cx="26642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презентация кабинета\SAM_7548.JPG"/>
          <p:cNvPicPr/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4932040" y="1628800"/>
            <a:ext cx="266429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66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2267744" y="188640"/>
            <a:ext cx="4618856" cy="99898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Использование традиционных заданий и упражнений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7" name="Рисунок 6" descr="F:\презентация кабинета\SAM_7540.JPG"/>
          <p:cNvPicPr/>
          <p:nvPr/>
        </p:nvPicPr>
        <p:blipFill>
          <a:blip r:embed="rId4" cstate="print">
            <a:lum bright="10000"/>
          </a:blip>
          <a:srcRect l="12500" r="8333"/>
          <a:stretch>
            <a:fillRect/>
          </a:stretch>
        </p:blipFill>
        <p:spPr bwMode="auto">
          <a:xfrm>
            <a:off x="1475656" y="1844824"/>
            <a:ext cx="33843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презентация кабинета\SAM_7542.JPG"/>
          <p:cNvPicPr/>
          <p:nvPr/>
        </p:nvPicPr>
        <p:blipFill>
          <a:blip r:embed="rId5" cstate="print">
            <a:lum bright="10000"/>
          </a:blip>
          <a:srcRect t="24074" b="3704"/>
          <a:stretch>
            <a:fillRect/>
          </a:stretch>
        </p:blipFill>
        <p:spPr bwMode="auto">
          <a:xfrm>
            <a:off x="5076056" y="1844824"/>
            <a:ext cx="28083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160" y="10811"/>
            <a:ext cx="1628840" cy="137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2267744" y="188640"/>
            <a:ext cx="5040560" cy="100811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Использование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информационно-коммуникационных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технологий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6" name="Рисунок 5" descr="F:\презентация кабинета\SAM_7570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067944" y="3212976"/>
            <a:ext cx="4824536" cy="309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презентация кабинета\SAM_7568.JPG"/>
          <p:cNvPicPr/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39552" y="1340768"/>
            <a:ext cx="42484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User\Desktop\девочка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50912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3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1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3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3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1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4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0.xml><?xml version="1.0" encoding="utf-8"?>
<a:theme xmlns:a="http://schemas.openxmlformats.org/drawingml/2006/main" name="4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4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4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2487</TotalTime>
  <Words>36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52</vt:i4>
      </vt:variant>
      <vt:variant>
        <vt:lpstr>Заголовки слайдов</vt:lpstr>
      </vt:variant>
      <vt:variant>
        <vt:i4>10</vt:i4>
      </vt:variant>
    </vt:vector>
  </HeadingPairs>
  <TitlesOfParts>
    <vt:vector size="62" baseType="lpstr">
      <vt:lpstr>Тема1</vt:lpstr>
      <vt:lpstr>5_Тема9</vt:lpstr>
      <vt:lpstr>6_Тема9</vt:lpstr>
      <vt:lpstr>7_Тема9</vt:lpstr>
      <vt:lpstr>8_Тема9</vt:lpstr>
      <vt:lpstr>1_Тема1</vt:lpstr>
      <vt:lpstr>2_Тема1</vt:lpstr>
      <vt:lpstr>3_Тема1</vt:lpstr>
      <vt:lpstr>9_Тема9</vt:lpstr>
      <vt:lpstr>10_Тема9</vt:lpstr>
      <vt:lpstr>11_Тема9</vt:lpstr>
      <vt:lpstr>12_Тема9</vt:lpstr>
      <vt:lpstr>4_Тема1</vt:lpstr>
      <vt:lpstr>13_Тема9</vt:lpstr>
      <vt:lpstr>14_Тема9</vt:lpstr>
      <vt:lpstr>15_Тема9</vt:lpstr>
      <vt:lpstr>16_Тема9</vt:lpstr>
      <vt:lpstr>5_Тема1</vt:lpstr>
      <vt:lpstr>17_Тема9</vt:lpstr>
      <vt:lpstr>18_Тема9</vt:lpstr>
      <vt:lpstr>19_Тема9</vt:lpstr>
      <vt:lpstr>20_Тема9</vt:lpstr>
      <vt:lpstr>6_Тема1</vt:lpstr>
      <vt:lpstr>21_Тема9</vt:lpstr>
      <vt:lpstr>22_Тема9</vt:lpstr>
      <vt:lpstr>23_Тема9</vt:lpstr>
      <vt:lpstr>24_Тема9</vt:lpstr>
      <vt:lpstr>7_Тема1</vt:lpstr>
      <vt:lpstr>25_Тема9</vt:lpstr>
      <vt:lpstr>26_Тема9</vt:lpstr>
      <vt:lpstr>27_Тема9</vt:lpstr>
      <vt:lpstr>28_Тема9</vt:lpstr>
      <vt:lpstr>8_Тема1</vt:lpstr>
      <vt:lpstr>29_Тема9</vt:lpstr>
      <vt:lpstr>30_Тема9</vt:lpstr>
      <vt:lpstr>31_Тема9</vt:lpstr>
      <vt:lpstr>32_Тема9</vt:lpstr>
      <vt:lpstr>9_Тема1</vt:lpstr>
      <vt:lpstr>33_Тема9</vt:lpstr>
      <vt:lpstr>34_Тема9</vt:lpstr>
      <vt:lpstr>35_Тема9</vt:lpstr>
      <vt:lpstr>36_Тема9</vt:lpstr>
      <vt:lpstr>10_Тема1</vt:lpstr>
      <vt:lpstr>37_Тема9</vt:lpstr>
      <vt:lpstr>38_Тема9</vt:lpstr>
      <vt:lpstr>39_Тема9</vt:lpstr>
      <vt:lpstr>40_Тема9</vt:lpstr>
      <vt:lpstr>11_Тема1</vt:lpstr>
      <vt:lpstr>41_Тема9</vt:lpstr>
      <vt:lpstr>42_Тема9</vt:lpstr>
      <vt:lpstr>43_Тема9</vt:lpstr>
      <vt:lpstr>44_Тема9</vt:lpstr>
      <vt:lpstr>Слайд 1</vt:lpstr>
      <vt:lpstr>Использование технологий  деятельностного типа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186</cp:revision>
  <dcterms:created xsi:type="dcterms:W3CDTF">2014-05-14T16:31:48Z</dcterms:created>
  <dcterms:modified xsi:type="dcterms:W3CDTF">2016-04-02T15:39:11Z</dcterms:modified>
</cp:coreProperties>
</file>