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6" r:id="rId5"/>
    <p:sldId id="258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493AA-5E54-4EBA-B1F7-F81C3E5042C4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602" y="764704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141E15"/>
                </a:solidFill>
              </a:rPr>
              <a:t>Страна правильной речи</a:t>
            </a:r>
            <a:endParaRPr lang="ru-RU" sz="4000" dirty="0">
              <a:solidFill>
                <a:srgbClr val="141E15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8787" y="2024844"/>
            <a:ext cx="7854696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/>
              <a:t>Интерактивный </a:t>
            </a:r>
            <a:r>
              <a:rPr lang="ru-RU" sz="3200" dirty="0" smtClean="0"/>
              <a:t>мастер-класс </a:t>
            </a:r>
          </a:p>
          <a:p>
            <a:pPr algn="ctr"/>
            <a:endParaRPr lang="ru-RU" sz="3200" dirty="0" smtClean="0"/>
          </a:p>
          <a:p>
            <a:pPr algn="ctr"/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492896"/>
            <a:ext cx="7851648" cy="648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141E15"/>
                </a:solidFill>
              </a:rPr>
              <a:t>«ГЛАСНЫЕ ЗВУКИ»</a:t>
            </a:r>
            <a:endParaRPr lang="ru-RU" sz="4000" dirty="0">
              <a:solidFill>
                <a:srgbClr val="141E15"/>
              </a:solidFill>
            </a:endParaRPr>
          </a:p>
        </p:txBody>
      </p:sp>
      <p:pic>
        <p:nvPicPr>
          <p:cNvPr id="1026" name="Picture 2" descr="D:\Локальный диск (D)\КОНКУРС НЕФЕДОВА\2013-14\карт логопе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907565" cy="26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82770" y="4315943"/>
            <a:ext cx="3331548" cy="648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141E15"/>
                </a:solidFill>
              </a:rPr>
              <a:t>Учитель-логопед </a:t>
            </a:r>
          </a:p>
          <a:p>
            <a:pPr algn="ctr"/>
            <a:r>
              <a:rPr lang="ru-RU" sz="2000" b="0" dirty="0" smtClean="0">
                <a:solidFill>
                  <a:srgbClr val="141E15"/>
                </a:solidFill>
              </a:rPr>
              <a:t>Нефедова О.С</a:t>
            </a:r>
            <a:r>
              <a:rPr lang="ru-RU" sz="1600" b="0" dirty="0" smtClean="0">
                <a:solidFill>
                  <a:srgbClr val="141E15"/>
                </a:solidFill>
              </a:rPr>
              <a:t>.</a:t>
            </a:r>
            <a:endParaRPr lang="ru-RU" sz="1600" b="0" dirty="0">
              <a:solidFill>
                <a:srgbClr val="141E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7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4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1E15"/>
                </a:solidFill>
              </a:rPr>
              <a:t>Итоговый продукт</a:t>
            </a:r>
            <a:endParaRPr lang="ru-RU" dirty="0">
              <a:solidFill>
                <a:srgbClr val="141E15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30143" y="1268760"/>
            <a:ext cx="1368152" cy="2304256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51720" y="2996952"/>
            <a:ext cx="1368152" cy="230425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2132856"/>
            <a:ext cx="1368152" cy="2304256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51920" y="4005064"/>
            <a:ext cx="1368152" cy="2304256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652120" y="2924944"/>
            <a:ext cx="1368152" cy="2304256"/>
          </a:xfrm>
          <a:prstGeom prst="round2Diag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380312" y="2132856"/>
            <a:ext cx="1368152" cy="2304256"/>
          </a:xfrm>
          <a:prstGeom prst="round2Diag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1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41E15"/>
                </a:solidFill>
              </a:rPr>
              <a:t>Цели и задачи</a:t>
            </a:r>
            <a:endParaRPr lang="ru-RU" sz="3600" b="1" dirty="0">
              <a:solidFill>
                <a:srgbClr val="141E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u="sng" dirty="0"/>
              <a:t> Цель: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Создание </a:t>
            </a:r>
            <a:r>
              <a:rPr lang="ru-RU" dirty="0"/>
              <a:t>ситуаций взаимодействия и сотрудничества между участниками образовательных отношений.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u="sng" dirty="0"/>
              <a:t>Задачи: 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Расширение </a:t>
            </a:r>
            <a:r>
              <a:rPr lang="ru-RU" dirty="0"/>
              <a:t>возможностей понимания особенностей своего ребенка.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Активизация </a:t>
            </a:r>
            <a:r>
              <a:rPr lang="ru-RU" dirty="0"/>
              <a:t>коммуникаций в семье.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Ознакомление </a:t>
            </a:r>
            <a:r>
              <a:rPr lang="ru-RU" dirty="0"/>
              <a:t>с </a:t>
            </a:r>
            <a:r>
              <a:rPr lang="ru-RU" dirty="0" smtClean="0"/>
              <a:t>эффективными приёмами по </a:t>
            </a:r>
            <a:r>
              <a:rPr lang="ru-RU" dirty="0"/>
              <a:t>развитию фонематических процессов у </a:t>
            </a:r>
            <a:r>
              <a:rPr lang="ru-RU" dirty="0" smtClean="0"/>
              <a:t>дошкольников.</a:t>
            </a:r>
            <a:endParaRPr lang="ru-RU" dirty="0"/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Повышение </a:t>
            </a:r>
            <a:r>
              <a:rPr lang="ru-RU" dirty="0"/>
              <a:t>интереса родителей к внутреннему миру ребенка.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Приобретение </a:t>
            </a:r>
            <a:r>
              <a:rPr lang="ru-RU" dirty="0"/>
              <a:t>родителями нового чувственного опыта при общении и взаимодействии с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04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41E15"/>
                </a:solidFill>
              </a:rPr>
              <a:t>Организация мастер-класса</a:t>
            </a:r>
            <a:endParaRPr lang="ru-RU" dirty="0">
              <a:solidFill>
                <a:srgbClr val="141E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72408"/>
          </a:xfrm>
        </p:spPr>
        <p:txBody>
          <a:bodyPr/>
          <a:lstStyle/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Мастер-класс организуется для семей воспитанников старшего дошкольного возраста.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Родителям, присутствующим на мастер-классе дается информация о гласных звуках, разъясняются отличия звуков от букв,  гласных звуков от согласных.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Родителям предлагается разделиться на 2 </a:t>
            </a:r>
            <a:r>
              <a:rPr lang="ru-RU" dirty="0" smtClean="0"/>
              <a:t>группы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4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41E1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Одна </a:t>
            </a:r>
            <a:r>
              <a:rPr lang="ru-RU" dirty="0"/>
              <a:t>группа родителей выполняет упражнения за </a:t>
            </a:r>
            <a:r>
              <a:rPr lang="ru-RU" dirty="0" smtClean="0"/>
              <a:t>столом. Каждому раздается по 1 альбомному листу, в центре которого приклеена гласная буква (А, О, У, И или Э). Задача: вокруг гласной буквы приклеить картинки, в названии которых есть заданный звук.</a:t>
            </a:r>
          </a:p>
          <a:p>
            <a:pPr>
              <a:buClr>
                <a:srgbClr val="141E1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Вторая группа выполняет задание в программе на интерактивной доске или за </a:t>
            </a:r>
            <a:r>
              <a:rPr lang="en-US" dirty="0" smtClean="0"/>
              <a:t>MIMIO </a:t>
            </a:r>
            <a:r>
              <a:rPr lang="ru-RU" dirty="0" smtClean="0"/>
              <a:t>столом. (Слайды представлены далее).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Организация мастер-класса</a:t>
            </a:r>
            <a:endParaRPr lang="ru-RU" dirty="0">
              <a:solidFill>
                <a:srgbClr val="141E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86" y="2132856"/>
            <a:ext cx="17367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7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 smtClean="0">
                <a:solidFill>
                  <a:srgbClr val="C00000"/>
                </a:solidFill>
              </a:rPr>
              <a:t>У</a:t>
            </a:r>
            <a:endParaRPr lang="ru-RU" sz="8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5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>
                <a:solidFill>
                  <a:srgbClr val="C00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86928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>
                <a:solidFill>
                  <a:srgbClr val="C000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45761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Э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Э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>
                <a:solidFill>
                  <a:srgbClr val="C00000"/>
                </a:solidFill>
              </a:rPr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1924082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rgbClr val="593500"/>
      </a:dk1>
      <a:lt1>
        <a:srgbClr val="FDE5CC"/>
      </a:lt1>
      <a:dk2>
        <a:srgbClr val="593500"/>
      </a:dk2>
      <a:lt2>
        <a:srgbClr val="FBCB9A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374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Страна правильной речи</vt:lpstr>
      <vt:lpstr>Цели и задачи</vt:lpstr>
      <vt:lpstr>Организация мастер-класса</vt:lpstr>
      <vt:lpstr>Организация мастер-класса</vt:lpstr>
      <vt:lpstr>Расположите вокруг буквы  А картинки, в названии которых есть звук А, не зависимо от того, где этот звук находится в слове: в начале слова, в середине слова или в конце слова</vt:lpstr>
      <vt:lpstr>Расположите вокруг буквы  У картинки, в названии которых есть звук У, не зависимо от того, где этот звук находится в слове: в начале слова, в середине слова или в конце слова</vt:lpstr>
      <vt:lpstr>Расположите вокруг буквы  О картинки, в названии которых есть звук О, не зависимо от того, где этот звук находится в слове: в начале слова, в середине слова или в конце слова</vt:lpstr>
      <vt:lpstr>Расположите вокруг буквы  И картинки, в названии которых есть звук И, не зависимо от того, где этот звук находится в слове: в начале слова, в середине слова или в конце слова</vt:lpstr>
      <vt:lpstr>Расположите вокруг буквы  Э картинки, в названии которых есть звук Э, не зависимо от того, где этот звук находится в слове: в начале слова, в середине слова или в конце слова</vt:lpstr>
      <vt:lpstr>Итоговый продукт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мастер-класс</dc:title>
  <dc:creator>Dou4User04</dc:creator>
  <cp:lastModifiedBy>Dou4User04</cp:lastModifiedBy>
  <cp:revision>15</cp:revision>
  <dcterms:created xsi:type="dcterms:W3CDTF">2017-01-12T08:34:39Z</dcterms:created>
  <dcterms:modified xsi:type="dcterms:W3CDTF">2017-01-15T20:32:45Z</dcterms:modified>
</cp:coreProperties>
</file>