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2774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85" b="96968" l="3876" r="99569">
                        <a14:foregroundMark x1="14040" y1="42389" x2="63480" y2="90055"/>
                        <a14:foregroundMark x1="54091" y1="40813" x2="16624" y2="96968"/>
                        <a14:foregroundMark x1="12748" y1="71680" x2="56675" y2="65373"/>
                        <a14:foregroundMark x1="7666" y1="43905" x2="3962" y2="43905"/>
                        <a14:foregroundMark x1="29716" y1="23833" x2="38157" y2="33960"/>
                        <a14:foregroundMark x1="40138" y1="24257" x2="38587" y2="34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9776"/>
            <a:ext cx="3999103" cy="5678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51" b="100000" l="2139" r="98663">
                        <a14:foregroundMark x1="10695" y1="19564" x2="30392" y2="33131"/>
                        <a14:foregroundMark x1="27897" y1="17505" x2="12745" y2="18716"/>
                        <a14:foregroundMark x1="13280" y1="36039" x2="12210" y2="26651"/>
                        <a14:foregroundMark x1="18806" y1="18231" x2="12210" y2="18534"/>
                        <a14:foregroundMark x1="96881" y1="3271" x2="97415" y2="6360"/>
                        <a14:foregroundMark x1="3387" y1="69231" x2="68627" y2="63537"/>
                        <a14:foregroundMark x1="66707" y1="65820" x2="72497" y2="90820"/>
                        <a14:foregroundMark x1="11580" y1="75738" x2="61399" y2="89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20" y="1235748"/>
            <a:ext cx="3445737" cy="5071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0094" y="236134"/>
            <a:ext cx="47880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«Шире круг»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Районный конкурс детского художественного творчества</a:t>
            </a:r>
          </a:p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348</TotalTime>
  <Words>9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Corbel</vt:lpstr>
      <vt:lpstr>Тема1</vt:lpstr>
      <vt:lpstr>5_Тема9</vt:lpstr>
      <vt:lpstr>6_Тема9</vt:lpstr>
      <vt:lpstr>7_Тема9</vt:lpstr>
      <vt:lpstr>8_Тема9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31</cp:revision>
  <dcterms:created xsi:type="dcterms:W3CDTF">2014-05-14T16:31:48Z</dcterms:created>
  <dcterms:modified xsi:type="dcterms:W3CDTF">2015-07-03T18:30:56Z</dcterms:modified>
</cp:coreProperties>
</file>