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20.05.2017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20.05.2017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AutoShape 2" descr="data:image/png;base64,iVBORw0KGgoAAAANSUhEUgAAAL4AAACPCAIAAADLMPbCAAAgAElEQVR4nLS653Mc55nuzf9jJZEEBpMTBgABkiIlMUdkYHKenp7U02FS93ScnHPEDDIJEsykSEVSkhUsW5Yc1rvO4azPJnt37bU3OMgicD6Q8u6efeut2j3eu66qeWqquvvD86vrvp6wJ5cH83mwmHeWC0/kqhbdtaKrXnI1Kp5GBWrVoG7dv9SAV9rYSgdtVuA05+s38bdfz3z53cK968SNS6E7V6L3tqn7N5gHN+kHN5lXbjGv3mFfu8u8fo958z771v34o5e5Ry9TD+9Rb96Lvnkv+uZd/M27xKM70bfvRd97lfrgdfrDN+kvP2K/8k7sk3fjn7wT++Tt2Ne+kPj6u/FvvJf45nvxb36Q+LMvpr795fR3P85+/+PcD75a+vE3yn/zvf5vfvHdT3/zq93dx7tP6w+D/3Lt/O4Xv/rrd//+R9f+8s/KP/5G7Xtfq37v4/J3Pip+60uFb36Q/dq72U/ezn7yKPfxo+xHb6e+/DD74euZL76W/OC15PuvpN57kH7vlfT7r6bfe5B8517irbvcwzvMm7fZN25yb9zkXrlOPdim7l+hXt4i7l3B714m71yi7l5m7lyib29StzaiN9eiN1bJWxvk9dXItWXiag+/2otsdUObrcBaM7jaCC7Xgv0q1q+i/TK6VMa6RaxTRDtFpJWDm3mkmcdauUAzhzVySD0LVTLeUsZbSUGVhL+cgEoJTyEB5pOufMyVZ8Ec48py7jTrSDGOJG1PULY4ZYmRFo6wxKKWOG6ORyyxsIULmbmQmQnqmZCGDOrJgIEMmAhMFw3pE4yLili9wNSecstfbftrLX+97W+0/fUuXO/AjQ7c6aLdDtZvB/odrN9B+21kpY2tdLFO3V/J+po570rDdanv2VyCNrrwZhfd6MIbXWhzCbq0BF1a8l3uQVs935U+dLUPXV+Bb64jtzbhO5exe1vY/auBV64HX7sRfuMW/vA28dZd4u2XyS88YN59hX3/Ne6D17kvvs5+6U32S2+yX3rIfvSI++St2NfeSXz93cSfvp/8sw+zf/6l/Pc+yv/449wv//q93d2d3d2d3d3HO0/n/79NztP69Nc/+os/a/z4q7nvfaX45x/mv/l+9mvvZT95J/vRW+kvP8p8+c3sl97IfPG1xLsP4u+8HH/7Xuzte/G37iYe3o0/upt4++XEW3djj27HHt5h37jFvHGTfe06/eAqeX87+vKV6L1N8s4mcXsTv7VB3t4gb66TN9eoG6vR62vRayvEtZXotRXiai98ZSmy1Q1f7oQutYMbzcBKHVupY8s1bLmG9qvoUgXtlrFOEW0X0XYRaeaRRg6pZ9BaGq2m4GrKV054yklPKeErxj3FuKfAeYsxTz7myrJglnZmaGeWcaYZIM04UpQ9GbUnCGsiauYIS4ywxnBzLGLiwkY2aGACBiZopAN6CtNRmIHEdDiyGA0YEjRI4za3fRK0nt+TKznzZWe+5MyXgHzJUSwCpSJQLjirRVel4KoUwUrRWSkA1SJQK4L1ItgoOzsVX6/s61U83aq7V/P261C/7u/XoZWGb7UFrbd8m23oUsd/ueO/0vVf7cHXevCNZeTGGnJzDb2zGbh7OXDvavD+dvCVa6FXr4dfvxF+/WbkjVvEwzvko3vkWy/T79yn333AvvsK+/6r7PuvsV98jf3ozfjHj+KfvB3/+rupP/0g9Z0PUj/4UuZf//47u0/Z2dl54jf/L+js7O7u7v7mn/7qe59Uv/OlxLe+mP3T97JffTvz8du5jx5lP3wj/cU30u+/mv7C/dQ7dxOP7sTevMO+eSf2xq3Yazfir9+MvX6Le+0m8/oN5o2b7Gs3mVeu069cpx9sUy9fIe9tEXc2iVur+I0V/Poqfn01en2F2O7j231iu49f7kUuLYUvLYU3u6HNTuhSO7TZCm40AxuNwFoDW6kHlmvYcg3rV5GlMtIuwq0i3MzDzQLcKiD1HFzLwNUUXEnClQRUifsqcW854SvF/YWYO8+BOQbMMa4sA2ZoZ4ZyZilnmrInKVuKsiUJWzxijYctsYiJC1u4kIUNGeiAjg5o6KCOCerpgI7C9BRioGFDFF6MYgtJGmBwwAtMgdbzQb96TzphzaRs2ZQtl7Hls7ZszpHLA/m8s5B3lgquctFVKYGVorNadFaLYLUA1kqueglsll2tsqdT9nWr3m7V2635enWoV4OWG9Bq07/a8q82ofUmvNGCL7X8lzv+K0v+qz342jJyfRW9sYbdvhS8sxW8s4Xd28LubQXuXw0+2A69cj386o3I67cib9wiHt4mH92l3r7PvHOfefcB9/4rsQ9f4z56M/bVt2Lf+EL6p9+797c/eOVff/GTP4LP/Bs5Ozu7O7//7S//8lu3fvRR5zsflL/+Tu7jR9kvvZH54LX0e6+k3rmfeHQv9vB27OGt2MPb8ddvsa/eYF65zt6/wt3bou9ejt69jN+7gt+7QtzbIu5djt69RNy9RNzeiNxYw2+s4Nf6ke1e5GovcrUX+dxawpfa4c1meL0ZXG8E1uqBtVpgtYau1rHVOrZSQ/tVpF9FexW0W0Y7RaSdh5s5fzMHNXP+Rg6uZfyVlK+a9D7BpRz3leNQKe4txbzFGJSPubOsM0uDWRrMkECGAtIUkI7aU1FbkrAmCGssZGYDZjZoYgMGJmCgUB2FailUQ6MaJqCnAzo6oKVQLYXoorCWQNQx0hKLOiBgBjCeCvrVEVS7J8laUpwtE7dlErZs0p5NA7k0kM0AuawjnwWKObCUd5YLzkoBLOeBUh4s593lPFguOqtFV6PgbpXcrZKrXfZ0q95u1det+no1qF+H+nVopYmsNpH1NrLR9l/qwpe78NYSfKWPbC+j11axGxvYrUvorU3kziXs7uXQva3Iva3Q/SvhB9uR127gb9wi3rhFvHk7+ugu9fZd+u179Hv3mS+/zn38kPvhJ1u7v/+X3d3HO48/3d3Z2d19/LRr/cE6/rvw7Ozu7O7u7vz+Xz777c//4Sdf+Nqb6S+/nn7/1eQ792Nv3Y0/vBV7/Rb96g3ywXb0/pXovcvEnc3IrfXIrTX85gp+ay1ycy10Yz1wfT14YzV0cy10YzV4bRm7vhK8thy5tow/4eZpM+oEL7VDG63gWj2wVgutVgMrFWS5jPXL2FIZ6VWQXgVZKsPdkr9b8rcL/nYebmb8zYy/kYbqGV8j46ulfJWEt5LwVmKeasxTjrmLnKfIeQqcK8+BORZMM0CKAtIkkIzaU8QTXCyJiDkWMnMhMxswMpiBQY0MaqBRPYVqSFRNo1oa1dCojsb0VEBLYVoS1UZhLY4scoSVxR2Qc86hP4W5pgHDiYWL43virCXBWhKMOcmaU5wlHbNnYo5sAsgmbLmkLZcECmlnMQMWM2Ap6yrnPZWip1p0V4vuasldLblqRbBeAptlT6viaVVd7YqnW/X2alC/7u/X/CsNeLXtX2tDG21oo+XbbPsud+ErveB2H9teRrZXkevryO3NwO3LwbtXwne3wvcuh+5dCt3bCt+/Gn6wHXrlWvj1m9E3b0Rfv4U/uku99zL3lddS//yz7z5lZOeP5zn/maPf//o7X1x+9378C/dj79xlHt2OvX6DefUa+fJW5M5m+PY6fmsNv7UWubmC31jBb6yEr6+Eri2Hri0Hry0Hry+HrvWDV/uB7R52rR/c7oe2+3/gJrzRDq23sbUWttrAlmuBlXJwuRzol7B+EesV0W4J7RSRThFpF/3tPNTOQu0M1MpAzbS3kfbW095qylNJustxVynmKnKuIucuMe4i7cwzQIZ2ZGhHmrInSWsqak8S9gRhjUetcdwcC5u5oIkN6NmAjg3oGUzHYDoa1T4dBHR0QEsHtBSmoQJaCtWSqIZE1QSiDfvVZFAfJ4GAV2vRnfS7phHwokX9ok1zYk8q5khx9gRjidPmBGNJspYka01xtnTMlolbswlbNmHPJYF8yllIg8W0s5R1VfLuasFdKbirRXe1CFaLYKPkfqJm2dMqe5ZqUK/u79X9/Qa00oJX2v7Vln+9Da+3oc0ufLmHXV5Ct5bgKz3/lR50pQ9tr8DXVpEba+jNNezmGnZzLXBnM3jvcuju5dDLVyMvX4+8diPy5i3q4V36y6/E//Xn/2v3idX8T6Kzu7v77S+tv3U9/M4d+uEt6rXrxMtXiLuXwnc2w7c3nqJzczVycxW/sUpcW4lsr4S3l8Pby+FrK5Fr/fB2L3S1H7q6FNzqBi61sc0WttHE1hvYWh1brWOrdXSlivQrSK+E9krYUhHp5uFuHm7n/K28v5nzN7JQPeOtZ7yNtLee8tSS7mrCVY47S3FnKe4scs4i5yxwzjzjzDPOAuUskECOcmQoe5q0p6O2FGFNEdYkbkkQ5viT8BsyMUEDG9QzQR0T0DMBPYvpGUzH/IEkVEujWhJVRxE1CS9G4YUosoD7F6IBHRe1YtCiVX/S75oKIwshRI365mHP7J5oQJtiHdkEmOaABGNL0JYkY00y1hRrS7O2TNySjdvySWcx7S6mXIUkkE8C+aSzmAGKWWc55yrnwXLeWc27qnlXJQfWCu5a0dMs+1pVqFODOlXfUs23VPP16/7lBrzchFZavtUOtNbxr7Wh9Y53o+3d7Pi2luDtPrLdR672ke0V7NoydmM1eHMtcGczfHsjePtS8OUt4tWrwYc38P/9Z6/8/nf//MQXdv8nfeezz/71L75+63sf9B9ex1+9Qb5yjbh/hbh7KfIEnVsb+M11/NpKaHs5dLUfutIPXekFn2irF7jcDlxuY5sd5FIL3Wyia3V4tebv1/wrNXiliqxUkeUq3C/5lwr+pYK/XYCbOaiR8dUz3lrKU0u6a0l3LempJdzVpKuSdJUTYOlzaMpxZykGFFmgyDiKLFBggALtyFH2HGnPUrYMaUuT1nTUmiIsKcKcxE0J3BTHzbGwiQsbuYiRC+vpoI4JGZig/kkQpgM6CtNR6CKFzJPIfPSpFghkPgLPhuF5jrAQmMGqO+62nMVc007jKZP6JavuuNdxYU/QNxuGF8mQPkE7snFXhnOmGHuStqYYW5q1p1lrhrNnY45cHMjFgXwSyCfAfMKZS9rzSXspDRZTQDkLlrOuas5dzbgqGVc1B9YK7nrJXS+5GiV3q+TuVry9mr9X8/fq3m7NtVR3Ldd9Kw3fWhtabUFrbXiz5d9qw1sd5FIHvtxFrvSQqz306hJybRm7uYbdXEVvrofeuZ3+ux+9u/vZrz+f3CfQfPZHTMr/vnYef7b7+HePP/3Hv/3mG+/e5O5uBe9dxm9vhG+th2+uhW6shq+vhK8vB6/1Q1eXgleWAlvdwKU2utFCNlvIRh1dr8OrdWi1Cq1W/MtPVIWXK3C/7O+VvN2Cp5PzdnLedtbbSHsbaW8j5akn3bWEq5Zw1hJgLeGuxl3VuKsaB8sxZ5kDyhxQ5hxl1l5k7EXGUaAdBRoo0LY8Zc1S1gxlzZJPlSEtmaglEzWnCXOCMMVxUyJiioWNsbCBDemYgI4NGpiAjsE0FLJIwgskvEA+5WYuisxH0fkoqsZRTRheYHATGTI5TBcA8wUImJm/cPD8MdXpkyPz8y9YLWf2mOYOBTwzEWQR882SIUOGdeXj7jRrT1CWfweQPc3aMpw9F3dkY45sDMjF7IW4vRAHiglHKeUsp8Fq5ik6lbSznAErObBWcDWK7nbZ3S55OiVPt+ztVb39urdX8/Zr0HLDt9KEVprQStO/1vCv16G1OrTe9G+2kUsd/6WW71IL3urCV/vI9hp6cxn+/sev/RsyO7u7O09S7eP/IXQ++/wDu7ufffSwdnsNurUeurEavLEaur6CXV8ObvcCV7voVge73EY3m8hmA92oIxsNZL0Or9fQ1ap/ueJdLntXyv5eyd8rQUtFX6/kWyp6O3lXp+Bu59ytrKuVdbfS3mbK20x5Gkl3PQnWk0A1DtQSYC0OVuNgJeYsx5yVmLPMOUvs5+jQ9iIFFChHnrLlKVuWsmZIa4605aLWXNSajVqzhDUdMScjxsRTGeJhHRfQMpiaxbQMpqNRNY0uUsgihSzSqDqK6nBEF4G1Yb86CKkDkBbxLhIBUwQzGTWnJs8fNmhPa+ZfUs+8qJ09uTB1dGHq8NRZ1R4K0TJhIx0xUBEjgWlwVI1j6iRtzcaBFGdL0tY/AJTh7JmYIxtz5FhHjnXkOUeOs+c4ez7mKMSBYgIopZzFlKuUcpVSYDkN1rLuet7VyIPNvLOZB1oFZ6fkWap4u1Vvr+bp1dxLNVe/7u7Xvf0atFLzr9b8a3V4pQGvt3wbLd9m27/Z9l/uols95NYq8ou/+tbuU2B2Pl8MffZHbVg7uzu7O48/++1v/n5n57ePd3d3Hz/e3d3Z2fndO/fz13qe6yvo9RX02jJ2tYde6SKX2/Cllv9SC9lswhsN5A9aq/nXavBKBeqX3L2iu1f0LhU9S0X3UsG1VHB3C+5O3tPJedpZdyvjamVcjbSrnnTXk+5a0llLOqsJZyVmL8fs5ThQijtKcVs5Zq9wjgrnKLKOAgsUWHuBsRcYe4G2FSlLnrJkSUuGtGRIc5o0ZUhzOmpIPelTuIkLm5igkcK0ZECDI+oQtBjwLqDuWb9rzu+e94GzLmAatM+A1kmH+YLTNglYzls0p/SLxw2Lx+2Gs7rZFyZPqmbPji6cH509LV84q9BeVGnPinXnxOoz/D00ZmAjZjpiYCImBjcyUSMRUoeQOTKsTbH2DOdIs/YkbUkx1hRjzbK2LGvLMvYsY88wtgxrzbK2HGfLstYsa83H7E8ZSjhKSaCcdFbTQDXtqGcd9RzQyAOtAtgpuTsld6fk6lbcnTLYKYHdsqtTcvcq3pWKb7kK9WvQag1aa0DrDf96E9poQVc6/qsd/w+/9dbT6d3d2d399I9kNjv/7j1PQfnXf/mbnZ1fPzG23d3d3c9+98aN7FbXvd2Hr/bgrS681X7CDbLR8G/U4Y0avFb1LVc8q1XvatW7XPYsl6B+0dcrevpFT6/g6RU9/ZK7V3B18652DuxkwU4G7KRd7bSrmXI2UkA9AdYTrlocqMbt1YStlrBV4/ZKAijFgHLMVuYsFc5a4Wxl1l5knEXGkaftecaeZWxZ2pqJ2tKELYXb2LCJCpvIgJYOLrJBTQReQN0zPsdFn/2i134Oc097recd+lMO/UmH4RSgexHUH3Hqjzg0h8xzE7a5A/bZA9aZEfv8qG1mxD6nss+PWGcV1mmZaVJsmpQazgvMF4W6szzzpNh0ftB0gWe5yN9DoDoc0RKYhgzqcGzRaT5u1TzvMh5DgAu4f4EKaVOMLcPZk7QlSVkypCVDWzO0LUVbUowlw5gzjDnLWjKMOctYcowlx9jyrLXAWYoxWynuKCfs5aS9krRXUo5K2l5N26tpWyNjb2QdjTzQzDtbBbBddLWKrk7B1S24lorubtnTK3n7Zd9KFVqp+lbrvvUWtNX0PLyR+ux3v/rcHR5/7jf/j/vHj//vY6+dP/w+/f9nf/mN7Y7vUsd1uePbbHnX6571mne9Bq3X/WtV72rZu1ryrVS8y2X3ctndL7mWy65+yd0vuXslV7/s7pdcvZJ7qeDu5F2dnKudBdtZZzvremI59TRQTwO1tLOeBuspsJZy1pNALQk84SbHOtK0LUtbs5QlHTXGcWM8YopHDEnCSAbUEXgh6JsPuKcpRB1F51HwHOo877ceD4EncPepkONY0PoiYjoCGw+jlsOYeRw1jPp1Iz6tyqsbhvTDXrXUp5HAWjmklrnnxZ4FuX1aAM4JHFN8z6LMuyj3qZXgrMgxxbNND9ln+cZze80XeKaLQ7pz+2wzQv25wT14QE2gagJV44gm7F/A3JOw/SxsP4f7FpiQAUfVYXg+GtQkGVs2BmQYW5KyJChzgjYnaUuatqQoc5q2pGlrlrFmafMT5RhDnjUXYvZSzF6O2atxRzUBVFOOctJaTloqKWs1ba9lHPWss5EDGzlnI+dsZp3NDNDMOpt5sJ13dfPupaKnV/Islby9qne97r5UA779lav/9Msf7O7+5j9M8R+5Hv/B0v75Vz/64bdffXmb2KiAGw1oo+lZr3s2ap7Nqmej5lmvedYqnvWKd70KrdV8azXvWtW7UvGsVr3LVddy1b1c9S6VPN2Cq5NzNTNgI+NspIFW1tnIeCoJVykGlmJAPePKJ2wp1pSkTUnKGI/qM6wpQenp8AKFzZPwHAFNMch0HJ0ivRdI6EIUOkV4jpGeYyHgaAg4SjiPkMBhynmIdh3EgfGwYwIHxnHHcNAij1iUhFUVMQ2HjPKIWY4ZxAGTLGAZRs1Kr06EmhRejQDSifw6MayTQmqBXyPx6+XgPN96YZ93UeKal3jUCuec2DknAubFjnmh9swztlmR/gJPd37QPCUyT4r3kCEdgWkoTI8jWgLT4egijiyQAS2Lm+iwgSPMHGGOIIs4ssiE9UnGlo2DadYWJ01JypSizEnSlCJNadqSpkwZypilzVnKlKH1OdqQZyxF1lpkrCXWVok5qnFHJWGrJC3lpKWctFRStmoKqKYc1Yy9lnHU0o560l5L2mppeyNtb2Ud7TzQyTu7BVe/5Fquetaavssty9Ul27e+duX3n/7i/8tC/hu18x8H//aSx5/9/NGN4Erm/HrNcrmNbjTRzYb/UsO/1UKutuCNOrRW963VfStV33LF06/4ugV3Ow+2co5G2tYrg50CUE1YK3FrM+PoZGxlTleN6+sJfSdjaiY1ZXa+zMyVmKkKN1WMns+Fz6SDJzLhE5nQiWz4eDLwQhw5EvcdjnkOxv0TnHck5h2O+UYS/gOsV0XYJbRTjlvElFPJuFWsa5hzj3HeCdo5SjlGYp5x2qkMGcUkoMTtsrBZilsVEasSM0hCRmnApAiYlD6NBDNIgwYpqhfDWhGik0FqgV8rQQ1Kr1piu8jzayXuBaF7QeJRyzxqiVstMV/cbzq/z7UoNVzgWaeFlikhOCffg/sXKExHh4wEpiUCmgi2EEEXIvBcGJohscUIOu80nbCqX3CbToTcU0HfAoHqkrQ9w9mTpCFO6JJRfTKqT0UNyaguSWpTlCFDmdKkMRs15El9ntbnGVOBNhdoS4m1VWL2ctxSjltKCUspYS4lLKWEtZy0V5OO2lPZaklbM+1spByNlK2VATo5sFsAl0quftm1WnVuNMArTeNbt0I//ZsP/9f3Hnz6m3/8fMZ3/kNu+S+g89mTx3d2Hu/uPN7d3d15/Lsffffeu28kt/vuzYZzueJaqkLNordRcDcLnkbO1cg56xlbPWOrpiyVhLES1zUzxmpcXWFmq9x0KzW/nJ/vZaZbsXOt+Jlm7FSdebHGHK1ED9ao58vE4RpxpEocKUUOliPjOUSehYfLocP5wEghPJILHMgFDuSCExl0PIOMcE5FFhlN+FQpeDTlV6UgRcKjoAFxzCPHLULaoYi5hlm3knGPxLwTNKCiQSXjkpOALGAQkoAsahMG9UOUQ4FbRyJWFW6Vo3ppwCT3LUoCJmnEqoS1QkQnRvQyv1aCGmSoQeHTKMwXB/0GmU8r82hksGHYp5YAU4OWCwPA9JB7QWI4xwPmJJaLQ+CseA8OT0f8s7h/nkC0TNhEBDVhZIHA1FFUHUUXcXgW98+FoTnMPUVhGiZiIgJaHNWQqCZJmnOcNUHq4xFtPKJN4No4oYkTugSuSxK6dFSXjuoylC5HGXKkKUebsowpz5gKrLnAWYqcpcSZS5y5xFlKnLXEWcoxazlmrSastaStkbI1UtZG0tZM2lopRyvj7OTBpQLYL7tW664rLfeNlnO7b7+7av3pj9/9HIGd//oG4dMzq53dx3+g7rPf/sPbD4jLjfnV8sJq3dQt6poZXYldLDFzZXq6RF0oUacbsdON2IlW/GQjdqKbONlNnmwzR7vM0SX2aJd5fjV1vE0fbtMHa7iyRY01oweKAWkJk1RDiho+XImomtTz9ejhKjFexceKmDKHjlQih/KB4UJQkQ+MFCMTueCBHDaWhRWUXVwMTqRhZdInS0LKhFeZ9I5QdkncJaNtYtIqjLnkcd8Y6x5hXErKKadBBQlISEAWMkkph5S0CYL6QdohjdqGIxYFbpcFzVLMJIE00ohVGTRJMb0oYJR61UK/ThqyDMM6KaxTWi7ywXkxbFBAeqlfJ/WqpeYze4EZATjL9yyI9ecGgHmxfYYPzgr2BNwXw77pCDQb8c9E/DMEtkiFdGRQi2NqAl2gsEUK01BBHY4ukiENixtZ3EgGtBHfAuGf5yKaDGPJMtYEro/j2jihjRP6BK5L4NpkVJeK6lKkLkvqcqQhSxmytKFAGQuUsciYSpypxBmLrKHIGUucuRyzVuK2SsJWSVirCWslZa1lrLWMvZFxNDNAK+Po5p29krtfdi3XXP2mZ6MFXu44r3eRR3eT3//WnX/8hye3Lz57/F++6vV4d2fnyXWNzz775e8//dlX38vdXLq43Zq9VLmwWTy3kjuzlDrVjZ/qxF5qMs83qMNt+lCXOdiiJrrc4V7s+X7iyHr2WD9xtM0c6rCHevGj67kTPe5IKzrSIpUd5kCTHC8HFQVEUg0N1/CxKj5WIw40yYkaMVqODOcweRYZLkdGc5i8GFTmsOF8aDQfUGVgecor5EBZITiWgsRxtyDukSb9qhQ0FnMrE24ZZROQFh4HihLe0bh3jPMoKKeEBmWMS04CckwnIWwSBhCHDUOkTUxaZWGTGLdJcJsiYJK45wWYXhQ0SnCLHDNI/FqxXysOmhSoXowaFLYpAbggRozygFnmU4uAGQEwyQfnROAszzUn1Jze51wQO+eEwPTgHsRxDnGcx1wXg56LId9k2Dsd9s4Q8DyFqZmgNoouEuhCNKDG0YWQf47AFiLIPGB6yTx/0GM8HvZOR7wzNKZOU9YMY0lEdXFclyR0SVyTILQJXJciNBlSm6Z0acqQpYw52pijDTnGmOfM+Zgpx57zB7YAACAASURBVBlyMWOOteQ5a46x5FhzljVmGUMubs7GzBnWlKGNBdZUTJizjD7L6EoJQz1rKiQ05aS2U9T1iqZefnGlcPrW2sJPvv9w97+Td54+8dlvf/Xzn77+F99bu9WbvtuZvd6a2aycW80dW82e7GdOLKWPd5IvNLnDDeZQkzrYio73uMPL8cNdbrzDHujFD7bZA216tEuP9bnxJW68RamapKpJqRrUaIM6UApJSyF5ixyr4soqMVyJDDeiI3VcWYkoCkFF2ifJIaJyWFUKHyiEDuQDw/mAMg1L45CIc8sKAVXSK4q7hBwoSvuVCa8q7h6Oe2SEZYh2iDhQzLlkFCjjXHLOraRBOetWMKAS0YqiDhkNysIGPmkVERZxyCSM2qURswwzit2zAniRF9TycbM0YJCEzMOIToIZRGGrFDPJ7FN8l0YQMMsRndQxNeiaF3kXxOC8wD3PB2eF88efA+ZFrgWxa0awhwvPR3wXEcdZ2HEeAS5i4EXMfTHguRDyXMChaQpbpEKaaGARRxcJVB1B5kP+uZBvKuSZJLwzDKqlMS3hX8DhBRJTx6NGLqrnIho2ssCE1UxIywQXqcA8GVggAuooqqawBTa8GA3M4OgMjs4kKS0bniOQaQqdZLALJHyGgE5G4VMMdpJCj5PQi1Hv8xzyYhJ7gfVPxJGDufDRAv58NnQgFxmvcUdrzNE2d2Qtd/xS6eS91Zm/+eFru7uf/jsk/jNI/yENfR6OfvuPP/3ou5/0f/KdzR/++cq1zuyt1sz12tRW5fRy8vl+7MhK8ng3fayTOtaKHW3Sh6qRkR47sZI40ucOLbFjXXa0Hz/UjU3UosMdZrTLjrZpVZsa7lAjHWqiTY+3qAPFoKIaHu5Q4/XwcC2srEWG2+RYNaQohxUFTJ5yCfKwoBRUlkLjpfChLKrMovI0LI1DUtYjzWGKlEeW9ijjbnEWUcZcsphbHnNLw2Y+45THXTLWKWIAMQvISLuUAuWsW0E7FZhOFLZKKFAWNomjNilhE4dMoqhDGnUogyYZOC3wLw6G9ALCIsN0Yr9Wguolfg0vYhMHTFL75KBHM4QZZc4pHjDJgzQScGYInOOBcwPgrHDupWctUwPuBSEwJdgTi84nqcVYeD4Kz2LgBY/1lMt+CgLPw8A52HEOAS4grknMN4sjmgis8XumIHDGD876XVN+15QXnAbtF/zuGcB02jD/gkV9HPVOY74pj/2023YCNB4FdM/bNYdc5pdA02G3YRy2Hgy7DmGOA6hNhZjlIbsqZJVH7LIIICddChKU0S4Z7ZExHhnnVbJuCecVJmFZClGmYFkOUxZCo/mwqkSMlfDRGj3RYg91ucPLiRc2Cqeulo/dXZp8777/L7517SkfOzs7/3f/erIN/Xhn9/HOzme7u7v/8LOvfPQIeXRl7t7yxR9/vfjDPy1da89uNye3Sme3imeWU4eXYgf7yWO97MlO8lg3cbxJHy6HVV12Yjl5tJ841I+NdWhFjzu4FDtYxZVdZmyJHekyI0v0aItUdqjxNjPSpFXFgKIUkrXosQY+Ug/LayFFDR9rRMerkeEsJI67RQVEVMJk5ZCyEBzNwMosqsgHlAmPjAb4eVSRg0cy0GjCLcn4pQm3NOVVJDwywirknMoYKGXsQ6xDwjmlUYeYdilYlyJqlwX0EsIuJ0FpyCwLmSSkQxY0CiNWYdgqwfRSYFIEa0UhkyRsEmN6sW9R4NcIIDU/bJEGjFLnFM+vFXkXxI7JAd+i2DMvdM3yPYt8zyLPsyBSv/ScdWrAszBgOcfbk4hqI75zFHI+Hp6hAheC/nNWw7H5C+OzZ1ULF8es2heMi0cXJg8Y5ic81uPmxTHtlNI4O2ZeGNNOyvQXJIYLEvO0THuWb5oUWueE9nmBdW4AXBT4tCKPZgjSCvw6EWKUwUahXz8YMPNJpzhoHgibh8JmfsQiJO0S0i5mvFLaK6bAoQQkYd1DjEcYhxVxvzSNSbKoNIsN50LDuaAyH1blw4oirqrRE1XyQJ0aazHj/djh5fSLq5ljVysnLlXGb3fP/sNPPvzceH7/n1znD5c1Hj/+/T9//DB6f/mlB+sLd3pT3/+k8OOv17frF7cqJ5azL6znT6xknu9yE73EC/3MiW7qWDdxrEYdLOMj/cSRleSR5djBDj3cYZQrqefbzIFySNahRzu0qoErupRqiRnuUqNtWtkgFQVEWg7LWqSqQ47Ww4oGPlInDjTIiWpEmYFEnEtYCEiKqLQclJWCqgwiywcUOUzOucWMk5+GpRn/cNyj4FyimFvAOYUxUJL0yXEzn3bIWUBC2fgsII255CwoY0AZ65RGrGJMLyUBJWHjh4yikFGEW4Uhg5C0iyMWKaKXgrNSzCgLmSRhszhgFAeMUswghnVizCALW5V+jQTWScBZgXdR8nSVPi/waUSQTghpJNoT+8wXee65QfuFoT2Q9UWv6ajH+DyNTDOhufnpkYunVJpzyoUTz6lP7zVMDRknxdqzPPPkoG16v/n8s/aL++0X9zunec6pAcfFvd6FIffcgE896J7f71nY79cOeuaegdX7CKsYMw4GjAMRqzBsFeN2CWoYxG0iChBFrUMUIIw6BDggpNwy2iVLosNxWEo6eWm/hHPzaZcgDisSiCyFStKwJBdUFfGRfFiZCyvTAXEhoqxR43VyvE6ONqjRLnuwG1MtJSc2cie3y2e2qi+9ujb/w69e3v2PK66dpwcLT1fgn3768688xB+sXby/Ovfq0uy15tR3v9H54Td7a9njG9kXlmKH1vPHe8nDbW58KX6kl3qpHX+hwRyu0uNlQtWNHerFDrZJVYdSdtnhXuJgL36wEpS1SdUSM9IiFC1C0STEraisjgubhDznF5UComZU0cSVjYiiiauqIWUtPFwJSLOQiHMLiyFpAZMWUXERVWRgST4gzaGyuFvIgvxCaDgNK1PQcNInjXlEHChKuGU5REU5hLRdyoEyximOuRQxl4J2iBmnmAUlUbvUrxVRgJK2D4UNgoCOR9rEhElM2YSkXQFpxM45Wdg6HDFLg0YRqueHzLKQVYYYpKhBFrTIMZPMpxbBOjmkkfrUQs+C0LMg9GulXo0A0ogNpwdNF/jeRYFjkr8Htb8UBE6FXefD7gskNm8xnjl5RG6eUtknB8xn9xnP7bNN8qzn94OzQ54FgXOWB87wnDODvgUhopW45wY8iwPuhf1ezSCkGfSreahRCKkHEO0g5VQETPyAkRc280MWcdgiQvU8ClRE7QLCwmMBAQ3wSaeQckkYpyQJK1iPiHQOpWA56xUzLkESUaYwZQqTJn3CXFBZxIfTQVkhosoF5fmgrIqPVokDNWKkRY82qLEOqewwB5YSRzbyL66WDl/KH73dOPHLv/3m/088/qd//PHLvfM3W2duNi9cKh27s6J+665/u+dYSkxt5C+sZ8+sJI93Y4fb3EQ39nwnfqTJTJSJkWJYXouqOrHxNjfajCrblGKJU3aYkSV2vIRJWqSqz40t0aMdUlULD9VxYTXMa0ZkWUhYDoo6pKJDqlqEsk0oO9RIHZdXgpIyIku4+MWguBCUlULSLCzJY9JKRJmFJQm3MO4WlUIjGb8y5VWkfLKET5zwSmJuaQZS0HZ+1MJPeBUJr4JzKRhAHLUMMU4J65TiFolvURi1ykjbYMTEx7SDuE0cMQkJ2xBhk/nUQseMKGSR4xZZ0CjB9CLCNhw0yVCdOGAUhy0yTC/1qUV+rdS7KPBp+JBG5F0U+RbFPo3ApxYazw4aLgz51EJgUrAHBY6bpxW682LEdtxrOeqwHJs8LTdNi2zT+y0XeeYL+5zzQ5bJZ61Te8G5Ie8CzzM3AE7t9c3zML3It7DftzDgnR+A1DxIw4O0g4hJgFr4sH4gCsgwIy9sGcJt/JBVGDDygkZezDfMgCLCyuM8EsolIF0S0iVh3bK4T8q4+DTIS/glMUjMuAUpTJHCpElUmIbFGVSSDUoyQVkhMpILKnIBeTE8XCPHyhFlix2r06oOOdKMKpvs6HLqhZXk0ZXUkc3C2KNrvl//6vv/9MvvPmldP/3rD3/zz3+7u7v705984e/+93tff6/8cMPy4d3Q1x/F3rtLfvv9+NfeyX3r/d5PvrH+9z+693c/uHFvBahFD/WTLy4ljrbZ8TqpqpGqMq4ohmXd+Hg3dqDLji1xI11W2WVUS+xYARW1qZHV+MRq/GCPGWviwiYhrOP8Bi7LQsICKuhSym5U1cTljYikScirEVkdV5YxBW3bl4EGykFZOazIwrIsIikEZWm/kHMKOaeogClyiCLpkSbc4jQkTfrlCZ88BclIyyBl5XMuccwti7kUtEMUtfIZp4x1SkmbFNaII2Yp4xCSNgmqGwqahLhFQFh5uFXs14gt53moXojb5BGrAjNIg5bhkEUZMEnCVnHYKoa1Yr9W5J7jeRZ4fp3ArxH5NBJYJ/FrBZ4FvvHsoPbMoE8jBqeH9sQi86T/nNd4yKM97NIdWZw9cOLQkHVKbJvi2S7wLOf3uxb4junnnLN7PQs8SC3wzg+6pve7ZgdQvcA7vw/W8X2LA5iOD2sG/Vo+YhCE7SJUv590yIJmHm7nR2z8oEUUsQjD5gHGLWbcItolpkFh1LE/6hCSgJD1iDOoKuEVMSAvCYlZ9xDlFqQDygQsSMDCNCpPo5IEzM9g4lxYkQ7I8+HhXEBSikgrUUWdHm1So/WoqhiUNMmRLje+HJvox8ZXUwdWMwevN87caL70/oPgF+8FtyuHXt3QvHMfutM9dat2ZLv4wrffSz/+zVce//qD3/38wV/+eeUn3+ntfvrB7qcf7u7+YHf3m+++liozJ3rJF1vcoSYzUiWHq6SqGFJkEFGHHe/HDi2xY21K3uNUPW6kx6kKqLAeUSzRqlZU0cLlnai0RfAbUWGLkWf9oiwk7NLDLULZCEsaEVmbVFUjyhoxUggoOCc/6x0swqJyQFHARrOoOIeJcqiIAyUJt7yAybOwNOWTJdyilFeUhORxSB73SQgLj7QOMQCfcQgZh4i2C2m7iAFktEPEAhJUL8L0QsououxSTC8MGAVRu4AwD0XMQt+iyHyej+mFYYsoYlcEbYqQfSRoU2EmUcgiiTrk3kUBpBP5NQLX3KBXI4bUEs8iHzGIEB3ftyg0nN6/eHKfVyMGpvbvKcTMKUKdxtWE5yLiOK1ffH7ujMo5K3XMDNkuDJrO7fNqRF41zzmz1z0/CGmE3oVB1+yga3YAMQh9msGAWezXDAaNQ5ieB6mHIA0Pt4sxw0DIxA+ZeKRdSDokIbMobBKETYOsR0K7hIxLyLmEuPW5sGmQtPM4tyCFyBjPUNSxL4lIWC8/6uAlICnr4ydhYcovyqDSNCJOwaJ0QJrCJEViOB+S5APCCi5v0mP1qKJJDVcisial6nIHuuxolx1ejU+spw6vJMY2MuOrWflKYvhK/sWrpcOXc+O3ame3y8fXM0e/8Ta9u/vN3d1v/NPf3/zml5Lf+bj56188+OXPbv71X2z+7K+uvXwzVopf7MSfb1CqJn2gTIxUSFUuII17eW3mQI+b6MfGO7Syyyg7tKLLDJcDompI2qUVHUrSJCTtqLgVFdYiwgYpT/sEGR+/TQ03ieF6WFaPyGqEokYM1whlBpZwoLCACEuIpOAXlQIjxaA8j4oKmIQBhBwoKWCKDCxP+RQprzzpFaUhadwjiXvEUZsIN/FZQEDbBJRNQFp5DCCiXQoGlLGANKAX+9U80iGhQXnAIAoaBaR9KGobilgFPq3QdFGIGiRhs4hwSHCHLGyVBcySkEUctsoiNqlzesCrFaJGKTA7CC6KPItiv2YI1YtQvcSnlpjPD2pPD3i1Yv3ZvXu6JaiVc9XTzlLckaUtHvsZzUWla1bomOVbL+w3nH3OpxV71YOOyWd8i0OwVuheGACm97nnBhG90KcZhLSDkGZ/2DyEavf7NXyfejBk4QcM+yJmftAwGLUISZs4aOQHDLyQZZB2iVi3iAaGaMcQCw5FbUMUwEtCwrhPRLt5JDiQQmVxv4gFBSlInoAlmYA0A4uyqDSHynMBWTYoSyHCfERWwmWViKxGKJvUSAWX1ElFPaqs4vIGNbzEjXVo+Wrs4Gp8YiU+vJYYX4mNrmcPbmaPbuVOXs4fuVw+ulU5vpk5er09decacfdm/MY2cXmNvb5Z2VgK9ltQqwoVckAhA5Tj0y32YJNS1kllMSKvkiO5gCyHSbuxiV5sfC15uEMr27S8GZV02eFKSFKLSDuUpEHwG1FRh5K2oqJmVNamVSkPPwuJGoSsGVXVI8pySFoOy+tRVYNUpXx8ziXOIaIiKskj4hwqzyLiIiYtBmS0Q8A4xVlUnoKVMd9wElKmIEkalie8kqRPRtrlYaOIBkRRqyBqEzCAiAElMa+KdSsohwzViWGdgHCIo4A0bJFhRmHYzIuYBEGDADGILRfFAZMyZBGHbaKwVRw0S4NmScQuw+3DuEPpnBlyzg0EzXJwfgiYH/KqBbCOj+jFkE4GLohNFwc1ZwedGvHcyf176llXPQXUUmA5BRaSjjA8rTkvcs4MAnMC6+R+3ak/8SwK3AsDjslnvAuDkHrQu7jfPvmMe24wYBTA2v3exb1+7X7CLgoaeLB20KfZRzgEEcs+0iGKWIWUQ0w7JSELH9HvjTqGErCMBvm0g0c7eKx7iLAN0SA/DgkTfjHn4XNufhKSsG4haR/IIPJMcDgTVKT8wgwsyqHSfEiZC0gzqLAYllVweRVXVCKyWlReJWQ1QlGNKGqEvEUrO4yqgct7jKrHDi8nxldT472ofDN9eCP//Hr68Ebm4EZubKtw5HL2SC8+kQ6+FA9cTIZn0tR0jtOmqZksM5Wmp+PUVJadLjNHG/SBKjVSJZUFXF4mhgtBZTGs7HIH25RqOT7eZVRLnLJJituUNAcPloPCNilrRcUtStIiJa2opIFLmlFFwiNIeIYK2FCTUNYi8mJQWgzJq9HhKiFPQUNxj7gQlOYDsiwmyWGKLCLK+IWFgIIGxSQoygSV6eBoAhlLoSMJRJqAZTGvKAHJaedw2CyNAhISkJCAhAKlUTufdUtZj4JxDsMaiW+RRzrFBCAOmERBsyRokbhmh1C9FDFITOfFmFGF22W4XYLb5ZhJhVmHUYskYFEG7ArrzJD67IB1Wqo7J1g8M2i8KDCeG1Kf2meaEurO8+dP8c8c4p87Kjk2ztvTzntaOXcr72kU3PWihwjMGKeE3kW+a5Fvnx40nHrmSdJ2zDwHa/iojgdrecD0Xu/CIGGTwNp9sHYfrN0fMPLCFj6sG/QuPBsFBGHLXtzKi1j5UYeABIS4XYAY9pJOQRKW0yCfA0W0c4h2D0YdAgrkx3yCmE8c9wo5Nz8Dyzi3gLDtTcKSbGg4j6tivqG0n18lRothVRaVZRFhKSQpBSWFoKgckVQIaZ1UVHF5jVDUSXmTVrTIsVpY0aXkXXq4z40vMWMtUtXPHF5OT6wmDizHRjfTz29kJtYyh1eSh3uxiW7sYIc91I0d7MYn2sx4i5yoEsPliLzBHqrSIzXmQJUeLxKKfEiaDyvSfmkKFrWY0QahWGJGOtRwh5a3SEmLlKShgXJAtMQqu7SizSjrpKROCAsYrxIWx72ChE+QxQbqhKISllWI4RKuKOPyYkicgvgxj7iMD+fDymxInkJlOVSew6T5oIL1yii3pECMFPCxBKpKocpsSJkJqpKwLAHJGVCF6Pm0WxG2iyKAmAAkIQs/bBEGLDLMrHRMi8znB2C9yKMW22aGDBd4urP75156zqVWWGfFi6dEjlk5OC+zz4gtF4SaE0PqUwLjBZn6pOj0wedOTTwzfWxg5hhv/qT42MQzi2cE00f3Tb2w7/zRZydf2Dt3jHf8wL4XDwjOvSja0ytB/bJ/qQS1it5mGQojF82TfEgjdC8M2i7uN5x8DtGJfVq+c34/quMjWh6sHwJm9roX9oUtAkQ/gGj3+TV7McNgwMTz6wZ8iwOEnR+y7gtbeSHLIOkUEAA/6hQj+udI51DMK6FBQcwtZVwCEhwMWwYp51Dcy0/4JXGvkHUNZRAp6xkigf1pVJoKSDNBadzHy6CCckRVCMqyqCyDCPIBfjEkLASFlYi0gssquLxGKEshaSksq9OjDWq0GpE0cFGXHl7mxpaYkRapWGJHluPjy4kDy7HRtcTh5fjoamKsy6qWYqqN3OGl+Fg3fmA5NdHlxtrMeC06WgzJGvREhTxUJg+VyYlcSJ4NinMhRRKSxj2CWnS4QQ632bEON9ak5NWIoB4VJ/2CbEDa4FTt2ESbHW9Q8npUlA8MlcPyhF9Cu4YyoYE6PVGKqmrUaCUqqRKCWkSS80tpJ79CjRWJkUxwOBOU5oKifEiaxuSkUxowi3HXcNAh9mqHIB3fucgzTvLABYltWqw5NXThyLMXjw6ePPjsyeefnXppQHtmv/3ifsM5vu48zzYlnntpwDop0p4SzZ3inXt+/8JxnnlKZJ2RzRwbnHxxn+bM0NRLgzMviTUnxbozAsM5oXlKsXBCdGR434Wje8EFEbgotU3Jzh/l2Rek+tOD6tODF44+t3hywDo5dP7w/tOH+Jpz4j3doq9XgjoFX6fob1VgzHfaMjnkWxS65oZM5/bpT/4Jqhf5NIPOub2ono8Z+LCe55zZC848EzQNYcZBSP2cX7M3YORhxkG/ZtA7vz9qExD2obB1KGLjUaCQdkkidhGif5YCeKxLQANDMbeYc4kox/6ImUcBPM47FPMKGZDHOAdTfjHn4dPOgTQqSWHiBCxMQqIsKsqi4qR/f8rPz2HiYoifx4YyyGAuICiFJeWIpBaVlwKCclDSYUZblKoekdVxSY8bWY6Pd2hVHZd26OHV+MHl2EQvPt6PH1yKjfbiI21G1qJl/eR4mzvQ4EaXModa8UM15nA5OpEPKaqkqhBR5SOqUnQsF5SnUGk2qGI8Is4raLIHuonxVmykEx/rcKpaRFglFHGIX4hI2nFVkz3Q4EaKEVEhIsqEpElUETQPBIx7OWgwFxxNYwrWJwtaBhDdc7RTHLUJnPN/glkFqFWEmMVuDU9/9rmFk/umXth/5vC+Y2PPvTA2cFj5zITsmYPSZ8ekfzIifXZCue+AbO8B+eABxf4x6f4RyeCw5LlTz++3z4mCeiUwLbHNCiCtzHiWh5lkrjmxdVqgOzNom+RBWqlbrTCeG7JMDbrmhdozPNNFKTgr9cyL3fMiYF5sOi84c2jvwsnnvBq+RyMCZ2WTLwqcC0rzeYHxAl99elBzep9jlj95dP+ZQ4Pac8I9naJvqQS1895Oyd8s+QK+k8CsAFoUOGeH9Gf36U7+CWYU+7QDwMwzmJ7/f3iszzbJzvrO4/Mmdi1purvq5FR1Kud4TuWc86mcT+XYcXLonuk0OWoURjOjhJAwCBEtg0QQskAghBIgYRbbOCAMC9gmzD6Qvdd1P/i/gM/1/d3jPNrLgLXQQiuyOCuiIw7qpZaGWWCUAycFtJuEuglotYStVLDlMjYrgbMScKxLL9eIfvrgRhU60kQPNZDjvOh4m1otCWYceKSJnxyQn9BZqwpO9ohjHWyjBZ0ei7am4hMDfHMsPjXAt8bUqSF0rANvjslza9TunDg9hM9M8O2ZaH9Vtr8q2xyh+8uiK0dkFzaoCxv0uQ3JhUPyq8eVFw9Re8vYlcPSh49rHt003tw0PLylv3FKc3NTfX6DuHyYfmTLePmY+uJR+bXTuksn9BeOmvbWdWdn9PayeHtFcnJMnplJj/fwE2PJ5opuvSMelMCjQ9nRgeRIT3yoI9poEkd5apIn2kl4WqUmFbyThupxKO1eCFkf8hoEDq3AoRW6DIDHLHAahTbNQUa5wCoBRg65tLBDvWSUPmSQHNTTCxa50CwFjBJQR6MaMaqWwCYNYdVheoVQr4D0Clgnh/Vy1KzCjHLYqESNSsQgxzRSVC0Bog5BLwuvFEX1ENJKkLOCsuxDx3mimyCaMaIWwGoBcJilh5yyEsSbMYiPYXkPUg5RnYSoE0O7SaIZxyp+zG8EMi5BNw33ObIdF4WscD0mLgfQYgDmvFDGJWgmsAADuExQJoAduLLNXz7burjZuLrTvXCm2WuYahG4EwNrEaAQgDKOhUEG6WXAVkww4YhJAe+moFpwkY8D0xI+zIGjHDjICMccNCmifBIaZLHVGrFWJ9eb4uUyOuGWNhr4vEr0MwsbNeQYTx5uE4fa5FFetFIBJzlwrQaf6OFHO/iRFrJeEx7n0eNddKUuPDEgt+bi0xNyZ1VyaoScnYl3lsUnBvjJIbK7TOzOiZ0Zvj0jdubk/prowhH55hQ7t6G4fERzYVW6PZUc5Yn1OnRqTJ1elswa0HpHtNGl13nxka70+ECy0aaO9em1Nt7NQZOKeFaTrjTpjY58WKIGZWpQFvcKZJejOllRJYZUY2jBL+QCaDZAxp2o3wT4TajfhHiMiEOHOPWI14Q69YDDADA6kNEgrBazq3GbkrTIML0EZHSYxyx26HBWg5uViFEOm5W4XU86DCSrxaxqzKxGjUrcqEIZHc6qcVYNW1WwWYkYFSijpRgtalQKTUpEr4B0MtAgQy0qwqRAzErEqID1MkwpQ5RSKO6CRwV0pUTUwzCfJJeL8koAHefxfopqJ+laEG+EkV5W1M/LSkGkFUV6CbzgB2oJqp8VtaNgN4XzaaoeIf1mkPNDfArpZolWHA+zwkaSLAeQUgAqBZC8F+JToogN8lqQtA87cP1c9+b5/pVt/upud2+z0Sxo2nGEj0O1yFLOK8g4FrpJpJMAWzFgmMVGHN7LgPWQgI+DIw6elvBJHu8mBZM8MimgnSQ8yGBrDWK9gR/m6bUaPuWEq1VopYb208IjbdGJgfRYV3yoRWw08XkFGuYE603saAc6ysMnu8TRFnyiR5wYUOtt6BCPnhiJjo/EazzezgK1ONBIgYMSOSohsyo2LCKDQ549xAAAIABJREFUAtzNCDsZoJmC6wm4HIXTLiHngwshNGID7FqBTQU4tYjXiDi1kEuH2tWQQ4c6dYjbiDh1sM+ERuxExEb4zYTfhIUZNO4kggzit0B+C+oz4V4T7jIgHiPi0kMBE+XU4g4t6tShXjPhZ4gAQ/rNpMdE+a0Sr4XymnGXEXMYCLdJ5DUTbhPu1BGsCjMrYJuO8Jgppx536EhGhVmVCKPGnHrSZSBdesKuRS1qzCDHTEqE1WI2DW7V4GYVYlTBRhXMaAmrGjGrYLMaM8hhvRTUyxCzCjUqEaMaMSlgoxTWyCCNBMx6kVkRnxXwWgjmU9i8JGpEiGmR6mWITlrSCOPtON7nRH2OrkWQegTupYhSAKnFxYOctBNH20mkncEbMSJoBXNeiE+g3QzRSZBhVlBPorUwUg6j1QhZ9OGtpChugwIWjAtSB25c6N/Y7185y1/d6+/vdNpFVScBdZJoPbKUdS7m7Ev9DNGOge0YOC6Q4yLZzQhqIWE3AU3y4FqTGnJgO740L2HTItJJCPtZdK1JHeap4wPZRouYFqFZDV1rU700NspjowK6UiOGOcG8gkxKaDslrEbgSgTM+QVhdiHA/FXIvhC0LQVtSzbNA4zqQZtOoBM/oCQW5MSiRiw0SQVW2ZJZJjDJBXrJolEqMNICixw2y2GrEtWJhXpayKgQu55kNbhdQ9pUpE1DOnWUz0y79KTXJPYYxW6z2Kkn/BZR1C6OuyRhm9RvpaJOccJLh5xE2EZEWFHISgUsIq+Z8JkRnwkJWmmPUeQ2UG4D4bOQAQYPMITXQnjMmI8ReS2Ux4K7jJhdj7uMpM9CeYykS08wKsSigBw6wmnAnUbCaSBYNWpVIRY16tATLiPpNBA2LWZRYwY5ZFLANg1u12A2DWZRISYVZFRAVi1qUYAWFWrV4GY5bJCARjlqUiImJWxWo0YlapBjGhmsoqGsHx5z2KyAN6NoJ4VMi2QzjM+K9DAn6mboVgxvRNF+TjTI0I0IUovAnSRcCyP1mLibEnXiSDeFtFNoK06GrFDaBXWT2IijugkqwggbCbwRQwtBrJWWF71kM0GmHVDQgmX92IEb53s39wfXdrpXd3rntvlyUlTwLVWjRDFIRiyChF3QSuLNOFgKCPg02c+RrRSQ8xysRIB2EhpyOJ8UFr2LZb+wk0JbcYTzQBkXUPABtSjaSkLV0GLaBWR9SDUsKvqQgk/YiEL1MFCLCouBBT6JZl2gQ3tQLwdoTChCF0TYohhbkmALNLYkRhdlhEBOggpKqJVAehlskAA2NW5VIBYlapTDZiVqUSAOPWHXYnY9aZRDFiXiMlJOE8VoMZsWZ1SYTYO79ITbQDp1uNckchtIp4GwGzCPhQjbybiDDjCiAEMlXJK4SxRgsRCDhxkyYCF8ZtJjwjwm2GvGAjaJy0i69aTHSPj/mw7uNWNeMxFkaZ9V5LUQDiPK6DGnkfBZSJ+ZcOlxRo1YlZDTQLiMmNdCOg04q8YYFWbV4HY96TZSTgNh12KMGjMpYKMCtmlwmxphtIhFA1vUiEEJWjSISQFaNahFg5kUsEEG62WoUQGb1bBZA5vViEGBaGSQWgKmvACfFI45ohlFO2lkuSJuRvBJkZ7kJf2crBknaiG4nyG6SbIegptRpJdGGzG8EsZ7KaKXQgdplE8i7YQoxKBpLzziyElRNMzSUVbYTOKNGJp2g72cohTAmkky60J8BijtgQ5c3+/e2O3d2Ole2+1f2R8utwL1uK5f9WfTLoeZcmkFPtNSyLoQYUCXdjFgXEo4gYB5yWtccGkWsy4w7VzM+8Cg8SE+jXXScMEHBfQP+XV/xXkEvRTUDC8WfWjYvFiLwJ0E3E9Dwwww4aBRHquHl0ZZkE/BKQ/gNGEKCpSRgJwE1TSsFAMyEpCRS2qJQEkJ1DSgk4Jq8ZJBDrI6wqRELCpcL0PMSsyshB06wqElHAaRTgZaVJjbKLIbSKsWZbW4RYHYNLhDi7sNpEtPeE0il56w6zBWh7jMeIglozaRz0L4rWTULo7YqIAVC1mJMEP5zITXTLiNmNuI+CxEwCZxGQmXDvMYCb+V8lvxgBX3mlCvifRbRF4L6bUQTiPB6jCHAfNZCK+ZcOkxRg1bVZDbRHnNhN9KuvS4XYMyKpRVYy4D5bWI3SbKrsNYNWpVwmY5ZNdiNi1q02KsBrOqUaMSMasQswJkNSirRi0K2CiD9DLIqISsWoTRolY1bFJAOgWkl0P5ANRLQSNO3I6T/Sy2XKH5BDkpipdLim5KUg1hVT/QS2OdJNEII60I0kthjThRCaPdJDrMEKMMxidgPikOWJGkBxrm8FGB6qeoKAvwGaqVJLMetJeVFv1QNYplXbDPAGa8yIEb53rXtjvXt7s39oeX9/rnT/fPHu3snh51+8WwSxphBXEblHAIiiEyxgjjrJDzQXkfnPEgQQNYDsJ5/8F6FOTcgnEBG3NgNw0XfGDavtSKg/MCMkgDg5yo4ENaCbCfBkc5YLkALRfRSQGuhw8OsyCfBPI+2GfFFJRASgESClTSkFwMSEhAJgI1clghBjQ0rKWFJhnIanFGh5nVqEWNm2SIUQGb1ZBTT9q1uF1LGqSgVYU69aRDTzJq1KbBLAqIVeN2DebSEy494TGKnDrcpkVtGthtxIIMEWFFPjPuM5MRVhK2iQMWPGQlQ1bKY8I8ZsJtxDxGLGChAlaJ20A4dajHSASslN9KhBjCZ0K9ZtJvEfkspNdMuo2kTYs5dKjfQnhNmNuAM2rYqobcJtJrxv1WyqXHHVrUpkYcKtRnFAUY2mcRuY2EQ4MwSohRwQ4D5tSjTj3qMuB2HWZRwRYlxKphpw6zaxCrEjIrIIMUMCkhVofbtbhdg1pVsEEBmRRwNYz1UuCIk3eT4hFHrlQl7QQ+yhErJQWfEBf9UDUI9jJYN0M1omg7jneTeDMhqkfJbgIb56lJnuymMD4pCVjgtBcecsSkKO4lRWEr0ExRnbQ068Y7aboSgstRPOfBAiaUC1AHrpxtXz7TvnymdfFM+8JZfn+zvX2qtbfZmU4LKb8451ko+eGSD6hH0Kx7Ies6WAstVYPCvE8Ysyw1Y0gl8FA7ClV8wlkemxegbkqQcz2Ycyx2ksJ5GR1mwHFJXAwiwzzZyyDzMr5aw1eq+LgI10IL0xLaywiL/qUQAykpgUIMyilARUNKCpDjQrUI0skQtRjUSWCTHDHLIbuWsKoxixJj1KRJhpgUsEWNOPWkTY0xaswgBRgV4taRbgNlU6OsGrXIQbsWd+gIlx5363GviXRqMVaN2tSw14CHLESEpXxmwmciIow4bBMFrESIEQcZsceMec24x4gFTESEoUNm2mMgnXrcY6ICFspvwYMM7jXhHiPlt4i9Vtxrxj1G0qnFPXosZMV9JsxjxO0q2K5G7WrEaYC8JsxjxNx6zKlBXVokYCFDNtL/yerpMZsasmkhtwn1mlGfGfGZYK8JtWsRRg06DbDPjLl0oE0FskrYKgcdOshtgL0G1KNHXDrIpoZZFdSIYa0oyKeoVhyblMj1hryVQDspbK2m4JPivB+uhqBeButnxXyC7CSJdgxrxohmjOqn8UleNMlT/SzBJ+mQBc564H4GmZbFvaQoZAFaKaqXkWbdWDdL1yJoNUZm3HjISuRD0gOXtvhzp+rnTlfPbdbPnW6c3+R3N9vnt3vzeTEVkBSDgnJQWA0CjRia8y5w3odq4YMl31LeL4wzS60kWgsLqkFBLShYLpMrRWyQgTOuB/IuQT8tnFfwMYf0OYLzAdMSPeSwtbp4rUkuV5FJCW5GBWsNfMjBtSgUZgGVSCinQYVIqBQDCgpUkIBGBBnkmIoGtRLQosbtOsKhIxglyihQVo2bZJBFCTMa1GOgHDqC1WBGmdCmRrx60mug7FrMpkYtcsCpx90GwmvEAyY8aMacWoRVwXYN6DeiYTMWt1MhKxUw4RGGiLJE2IpFGTLCUH4j6jfjPiMSYYm4Qxyykj4j4TMQfhMZZqgwg0XtWNCC+k14yEqEbJjfinrNuMeABy1E1EGEHLifxdxGyGlAHCYk7CCiTiLIYD4T7DcifhMatmEJF55w4xEWCZlhjx7wmsCoA4070ZgDi7FwhIG9JsSph6IONOHCwgzk0Qi8OsSjRyI2PMwiYRYLWBCfCXbpMJcebsahqh9sJrB2EpqV8UNNOZ9EWwlipSbppui8D6uEoG4KHWboXlLUSRLNCNwIg+0YOS6IJnlqVhT1s3g7RoUscMYJdZPQuEC2IkjYCvIZspcWZV1IlxM3Yng9Tme9RIhBuYDkwLX9waVt/sJW8+JW6/zpxu6Jxtbx6t4WP5nkcjFlMSioBAW1ENCIInmfsOBbrIYWSr6lYgBK2QE+hdbDwop/sR4SzMvEcpEcZFDO/RDnEgzSwHKFmOXRXhbJeRdHeWJcINab4tUaPq8gozzUDAvWG2Q/BzaSUNINayWAWgaraEBFA0oRqKAEWhowKVG1RGhQgFY14tQTdi3GqhFWDTNK2CIHWTXk0MF+E+Ex4A4tapELnVrEb8T8Ztylg11a2KEE/UY8YMKCJiRiRaNWwqPFHErIqwMjViRqgdN2ImbFQiYwxiIJBx61ITEHknCSQQsRMBEhK5ILitMBccwtCjFkyEKEGDLqoFI+ScYv/kRPmMEjDjxgQ/ws4rUiIScR85Exj8jHoC4z5DDDDgsSc+EpLxW0wl4j4LdAPgsUdqARFxJ1wmEbGGJgrwnyWpGwAw/b4RALByyg3wK7jKhdBwassN8KOXQCVimwaUGzGjCpIL0CMKgAnUKgkwNqCWCQL1UjQC0AtRJ4JwFNi8h6TdxN4e04tVyWDDLyUoBsxrBOAh7lJP20mE8SrRjcioLNKDHKi6cFelYgu0momxBHGCzlQnpJZFwgm2E4zAjbGXyQlWScCJ8R8WlxPS7hvETIinJ++sDVvf7lnd7lne7V3f6ls/y5zfbuZmv3VGs8ynFxVTUirAYFjQjAJ4iiDyj6BdXQYsknKPigjBPspJBKYLEaEDQjwnkZX6mI+mkk7zmYcyyNs9C8jI+z4CCHFPyCXgaZlIjDPL1ax4Z5oJNYaIUE8wI0yAjbCWHWB5kVgE4O6qSATiLU0kKteNGiABk1YpADjBqyayGXFvLoEacOdmoRhwa1qRCPDvWbkIgVC5oRrwF2qAR+ExK1ohEGDRjBgBHyaIRhExpnsaQNTdrQtB2PGqGAbinOgFk3nrSjWY8o66GiLJz2EFyQynhRLohxISrmwENWImqn4h4y5MA9DO4y4U4T6TCSZg1k1SOMCbXoELMWs+gJvRYxaBCzltSrcZ0K1alhrQpVKRG5HJHJUIkMkUkhpRyRS2G5FJZKYQkNyqWwXAbJpIBSBqlkkJQGxWJIQoNSWiiXQjIpLJOiEgkmleEyOSqTYxIZIZFTUjklVYhlcrlcrqBpXEzDYhoR04hWidSTZC2E8imCT0CTPLzRoHtpoh5CV8rSflpSChD9tKiTgPoZ0TAr6WfoTgLtJGA+IZoUpOO8aFbAeymolxCHrWjUAfZSyLQk6sSwCAu0UugwJ0nb4WaS7GSklQid9+JhK5L1Ugeu7Q6u7Q2v7o2unxtdOzc6f5bfO8Pvb7ZX5qV8XN2IQ9XQQisKdJNkwQcW/IJGVFD0LBX8UM4Fd1JQJbBUDQg7CWheRper5DCDFFwPZtiD4yy0XMamHNzLIHmvsJdGp2Vyo0WtNbBpCemklppRYFaCRxzQTixVwpBTC1mUkFkOmmVCo0Rgli269bBLj7BqwKWHvAbQbwBDZjhgggImJGDEvFo4YsESdiTtQKIMFDRDPr0wakXSLJJ14QkbkrAhIaMgYUUyDphzIwUvXvThaRsUMQvDLORnYJcB9luQMIOFrFDQCvotkNsEO02QzQCyWqFFixi1hFoOqxWoSoGrlIRKSaoUIpVSrFRSCrVIqaaVKolSLVVoJEqNTKVTqnRKjV6t1au0epXOpNGatBqjTm826Uwmvdmkt5gNDGOwMXo7Y7DbzA6H2ek2O5yMw2lxeS3uIOMJ2bwhmz/qCMQcwZgjGHUEo45QzBmK2/wxxhdxRdLeSNYXydicPloqlshIiZygpYReQzRSRCOCdrJUMwrMSvihlrybocoBaKUq7aREpSA2yIr6aaSXoYY5aT8tbkfhXhrj4+IRJx7lqGke62fgTpQMW+CoXdBNQZMiNUiJoizcSuG9DJ1kwWaS7GRktaik6MciDJxyYQeu7Q5v7I2v7Y2u7Q+v7g8v7/QvnO3sbbZms0I2oqhFhNXQQisKtqNo0Sss+QA+jpb8grRTkHUC7YSwGliqBaB+ClkuYcsVbJSDC97FnH1xlAVXKvgkC/FJKO8R9nP4Sp0+1CY3WtRyFe9mBLXowqyETIoQnwTaScxrELIq0KEG7SrALBfYlMKAGfUaAIdG6NXDISMYNIJBMxy2QjEGjVmRkFGYtKMZB5q0IxEr6DUALq3Qq4e8Bthnwhxa0KEH7VqBRw87tYhVBbBaiNFhJjWhk+NaJaVVSdQqmUan0OmURqPaaFIbjWqzRW9hTGbWzNitjMPCOFjW6bB53Dav2+nzufwBdyDoDoS8obAvHPFHov5I1B+L+uMxXyIRSKYDiWwwmQsls/5kLpDmApl8MF0IZ4qhTCGUzYeyXCjDBTOFYIYLZrhAKu9P5v1JLpDK+ROcL1nwxQu+eMETy3uinDuac0dznmjWG864w1lnOOMIJZV6q1Sl1RiMSrWClpIyOSGTYRIZadZhnRTeipKdjKgdR+ZV0UZLMciSpSC0UpH0UuK8D+6k8GEO62WofkY8zJCtCNhN4c2oaMRJ+ilsksfGeaIdxcNWKOoQ9tLwpID3U1SYAZtJYpCRpBxII07yKboSkZQDZNwGpVz4gau7o+t746vb/Ss7vcs7vUtn+xe2Ovtn+cmUy4UV9aiwGlxsR+FWBC16BVU/2AwhRZ8g44YKXrAVW2pEhFU/MMyg61XRvIj2s3DeJ8g5loY5cLWMDzNgKwHkfYJuBl2uijbaxFqDXKmjndRCPfTgrIROS2A7KuyksaBlyaYGvQbEpwedWtCpBUMWNGSFfUYoYMSDJpRRgmoxZJDDRjmklwqNCsCignUSoVYGaBSgUgYqZYhShikkqEKKqeSkSk5IaVilop1Oj93ls3tDNk/Q6fO7fEFPIOIPxQOReDAWD8dSkXgmksxEkulIMh1NZaPpXDSVi6a5aIqLZvKRTD6SyUfT+WiaC2e4SCYfy+TjmXwiW4zlCtFsPpLlIrl8NFuMZivhTDmSLYRzpXC2FM2VorliNFuK5opRrhDLF+KFUjxfjucrMa4cy5Vi2WIsW4pw5ShXiXGVWK4czZaj2XIkU4qki5F0OZIqxbLlWKYSyZQT2SqCUgcX/koiJcQ0KpHiCiWpUmIyhYgxYpM81YqQ3ZSok0DnVfF6QzbKknk/OC1Q/SSd88LtBDLiiGGOHuYkgyz+CZ1qiBhxsmGaHOewSZ7i42SYASN2YS8FzwpEN4EFrYJGghjnpCknUosSfIoshsSlgChhBxMO4sDlncH13dHls70ru4NL291zW52LZ/v7ZzqzabEQUdWjUNm/0IrArQha8gGVINyKYgUfmHaAtRBWjyzVwgdLvofGHLFel8xLWD8LZ92LOadgmAPnRaSfEjRiwoJPyCfhSQE/whPrTXy9hfeyS/XwwrSILleRTgLs5fCYA3TqoAhDRBkswuBhKxZhsbgdDVvRMItGHKjNRIhFqFRKymQELYElUlQmJyRSXC7HFUpCriCUSkqtEiuUhEJFanS0Wk0pFIRaI2ftditr0xosdlfYE0h5AklPMOkLpf3RdCCaCEZToVg6FE8FY+lQIhtJ5iIJLprgokkuls7HM4V4ppDMllK5UjpfThcqmWI1+8kr1TKlerbczFVauUqDqza5apur8ly1la/zhUa32OoUm51So1tpdartbo3v1Tu9eqdf5/v1Tr/O9xp8t853a3y31unV+G6t06nxnWq7U23x1Wa71uArjXa52aw2qpVGpdZs0hLpwtKDSpVYoyG1GtJgFJsMhE4vctuwSQFvRtB+muwn0VmJONSQTfLinA8e5YhBms55UT6BjnPEICsecbJ+hmhFgUEGb0apcUE2yomnOXLKUXyMiLJAzCHspeBpAesn8RADNuLkMEsnHUAtinUzVD5Icn4s6YKTTtGBS9v9i1vd86f5y9v9/dOtvVOt81vd3U1+ZblSiKgaUagaFDRDYC0AFn3Csh+ohyDOA6YdwlYUq0cE9cjBanBhViJXq9RyCR1yWMq5kHUsDbLAvAAPUoJaZIlzCboJZLlMHmohK1VorYEOObCTAEZ5aF6B2zFhL4smnKBbD0asWJzFoiwWtuJhBo3ZkZAVjjJo1Ia4rKRUAsvkhFJByaSoXIaplJRcTiqUpFJFKRSESkmqVZRSQWjUIp2G1qhEOrVIpSLkckIixR944H8xrDscL4RiXCTOxVKFRLaQ4goZrpDNlzKFcjpfzharXLmeL9cL5XqhUi/W6uV6o1xvVBrNSrNdabZrLb7e7lTbfKXdKbc71Van1urX+UGtM6h2+tVOv8oPqp1+rduv9/r1frfR7zX6/Xa/zw+G/GDED4ed4ZAfDvjhoDPo84MeP+h2+71Or9vuddr9TrvXafc6rQ7f4vlWm2+02s1mq96oV5v1Ft+SyWULiw9otbTZKDIbCdZK260ii5kKuvB5meDj+KxAj1PoOI+s18SzIs35sV4GH2TEOR/ejCJjjhxk6EFGyifQVhQYZolmhBhxkjEnmWTweUHMx/G4DYqwS50ENC1gwzQZZqF6jBxkqIRdUIuh3QyZDxJcEE+4oJSbPnB1b3xtZ3Rxq3vpbH//dPvc6dbeydaZE43JJMdFFa0E2oiAjTDQCAEln6DkExTcD2adwoxT2I7DjaigGVmqB5ZmRWK1gq8UkEEWyTgXci7BJA8uF6BOfKEZB0o+iI9B8wK23oCmBWBcBIY5YJhDJgVotYHzMWDIESkX5NYCEQsWt2ExFg1Z0TCLRWxoiEHjNjJqQ30MpZRiSjmpkosVMkIpJ9QKSiknNRqxRitWqUi1htLpxDq1yKARGXVig1as19JajVijESlV5MGDD/h8oWKpki+UiqVyqVytVKvVeq1Wr9brtXqjWas36o1Go9VqtJv1dr3ZbjRbjVa72Ww3G+1Go9NutPkmz7f4TpPnax2+1u00+G6j3W20e3W+W+c79Xan3u7WWt1au1fr9Brdbr3TqXe6rQ7f7vb4bp/v9vhuj+/2O90B3xu2+0O+P+z0Rt3+mO+P+OG4M5z0RtPueNoZzfjxjJ/MWtNpY7rcnC13en2lVLaw8JBOK2ZMIqsBt1vFTkbEmsmohzzUkAwy4mlRNE6jkzy8XCZHeSrjRfoZvJeh0l6sEUMnBVE/TQ/Skm6CaEXBUZ5qRclhlp4WFIMUMiuQfAyL2qCITcjH4WkeH2XIMAtUo/ggTSWdYC2KdlJ4PkgUw1TcBaa99IFr+6Oru6OLW70LW90LZ7qXzvYubff3tvjZvMhF5a04VI+A9QhUCwFl32LZu1TwPpRyCDg3wsfBRljQjCzWg0uzIr5axmY5cJhD0s7FnFMwycPLRaSfWmzGgJIfbIQF4xy0UQNXSsCkAI84dJxHB1lwuYp2YmAvjSQdoEsHRRgsxqIxFgtZsTCDR1gsZEXjdixmQ8IOkVGD6TSUTkNp1LhWgxv0pFFH2i20w0Jb9YTNLHIwtM0sclhFDkbsYGiHVeIwS+xmidVICxf/KhwKNeuVcrlQqZaq1XKtVq3VqrVapd6o1pqNertZbdVrfKvebde67VqXb3S7zX6/ORi2hsP2eMxPRt3pvD+f95dX+NW13urqaG21f+jI4MjR8Ylj45MnJ5unp2c3Zztb0/3t5Utn1y6fW798cf3GpdVb59ZvXV1//PLG7euHbl9Zv3N1/e7V9SevrT15fe2pWyv3Hl65fWvt0UfWbj0+v357cvX25PLt8YXbo3OPjPdujLavjLevTs9eao9XZDL5wYMP6nRii0nEGHGHVexmxKwZz4REG01pL4UNs/g4h0zyyEqVHhdozocPOXqUE2fdeD1BzMvifkbUTYoHKaIdhUecqBWnxnnFrKQYJKEpR3SSRNKJhBmQj8NjDptwdNQGVWNYLyVK2sBSCO5kyEKAKofFSSeUdBMHrp8bXd0bXdkZXTrTv7zdP3+2t7/Z3tlsz+elXETajAC1KFSLobUwVPItlryCom8pxi4VvXg7KqwFl9pxQS20OCsTa1VyuYj2s2DCtlBwQ5MCMsvDw8xSNbRU8AnbCWiYE66UF5eLS7MiMsxhkwLaSwMrVawZXuwkoaQLdOrBMIPGbWjcToQsaITBozYsZEUSdjzKYjEX7bJSrIVmLCLWQtkslJMVO60ir0Put8tcFrHXJvHYJG6G9tppn4P22iQ+u8xnl3ttcjsjAwQPBEKR4cr6YH2jv35ofOjo7PDx+dHjy8eOrZw4sbp5euPMmY0zWxs7Z46e2z1+8dzxy3vHr+4dv75/8uELm49eOPPE5e2nLux++truXz+8+/lHLnz15oVXbl34zqNXvnf7+g/v3PzRUzffefrm+0/d+uDerQ/uPvzhU1d//Nz2e188+873D3/rsyffefT4e1cOv3fu0LuXNt7bP/TDvZU3t6dvbI5e2+p/c5d/+ULzc5dan7revH2rcv3x6vknKttPFE8+Vjpyo7x2sTg/U5meakyPtXpjlVKxsPCgViuymEWMkXRYaTdDsxYiFyFXq3Q/hYwy2DSPTjh0pSKdFKTFADnKy6acJOPE6wlyXqaHOVErhvdTWCsIDjJUKy4acvJpkR6l4ClHtpN42gkHrRCfgCcFclqQRVmwFke7SSplhyphvMfRxaC4FKEzLjjpxA9c3Rte2R1e2R5e3R5d3R6c3+qc3+xjIVB1AAAgAElEQVTsb/Xmy6VsiG5GoHoUacSwegQteheLnsW8eynGLJX8SDO8VA8t8UmgHlpcrlAbDdGsiHRSQJJdzDsE8yI848BBarHkX8z7gEEOmxWBlfLSagWYl9FhDh4XID6xuFrH+dhSNw3FXUKXHogwaNKGJu142IxEGDTqQINWOGbHYnYk7ia9LOFkKCdLuljSyVAuVuRiRT6n1OeQOq2Ux0Z7bLSboT02sc8p9trFPofUZ5d6bVI7IwUED/oD4cF02p9N+9PJaDqbzaars/Ghlenh1enhtdnRw7MTJ6YnNqcntyeb5+bbl+Y7V6Y716e7t6b7j0/PP7l88fn55Zc2rvzt+tVvHbr++uGH39565MPLD3/4+KUPXzj/0cvnPnz10s9eufaLLz76y09tv3xt7ZlnGpfubnz9x60Xvjl/7daJn5048uHpQz/dPPyzk0c+2tz48en5j05MfnB6+MbO4FtXe3/7aPdz99rPPFu//enqw5+qXn6utPdscfNO+djDlY2L1dXt1vKpVn+qUikPLjyg0VIWs8hqJB1W2sXQrJXgIuR6VTriyGmRnBWJKYdPOWpWlBf8RDdDTTlJxkVUo8RyRTLMiZoxbJjBGkHhIEO0osQoS4850TCNLBfF3RSZdsAhK9hJQpMCPs7RERaoxbFemkrZwXIY63PSYlBSjkozbizGYgeunxtf3h5cPjO4ujO6sjO4sMnvn2zvnu7M56V0UFSPQNUQ1AijjSia9y3mPQfzbiDBApUg2AgdrAQWummoEV5aLhHrNXJeQjopIGUX5F1LswI4zQHDtKASEJZCaDsBTLiltQpwqIkvV7FJAZkUwG5auNYgWtGFVlwQdwhdBjDKYkkbknIQITMSZbGYAwsycNyBJ5xw0o37bbjDSroYkYsVORmxi5W4WNrnkHjttMNKum1ir/2/6QRctNcu9tolPofEY6PtDC0UPBjwBbrNWrdRHTQr02Z1uV1d5+tHe81TY35z3jl9qHfm9HBnb3T2Um/32uDCY9PLd6dXn5pe/dT0+gvzG59fv/nVQ49+Y/2J7566996pJz/au/nWvaOvvHro3X9dfv9Psx/9Zf7O/eV376+//5/Hfvbb46+8dvOJx4+dPD957rXm599c+7undv9ld+uXu6d/uXfyn7ZP/XL31D+eP/bzC+vvX1x958b8rTvjNz7de+Vz7S+82Hz+perdL1Zvfal85aXS7vPl03crR2/WD11qLZ9p9aYqpergwgNanchqEVtNlM0qdjK0zUpWUtTRtmKQQadFfLksHmeJQQqf5GUFP9FOYhOOTjvwUhhfLksHWVE7TkzzZDMMTAoSPkoOM6JpUTzKYbMC1U2RORcSZqBOEhxy8IgTRxigGsN6KSrBAuUwNuBknE9UjsmyPjLhoA5cP9u/uNm9uNnfP82f22rvn2ycP83vnuqsrlQyIVE9CtZCUCOMNGNoznOQcz+UdQIJG9SMgc3QQiUoGORQPgHOS+haBZkXoHZckGAX857F5TI0yQgGSUElBJXDeDeFzPPQagVabxDTEjQro+MC0E4srjfIZnihHRcmXZDLAEVZPGHHEw4yZEGjLBG342EGSzjJpBNNuvCAnXRYRU5W4mTETkbssknsrMhrl3g+ocOKvHbaxYjdNpHPJfHYpR6b1GunPTaxnREDwgd8Pn+n1eg3a7NWbbVZW+drR7rNU4P21rSze6h//szo/IXhpZvDS3cGF5/sX3129Ohn5rdfWrn9pbU7Xz189+vH7r529N73Np/+yZmnfv7Iib/9dunGL8I7vyx++l9X3rk/e+f+9J37s3f/+1j7yf3rzz/73DOXTn3z7cbn3jz5g+dv/PaRcx9f2fv4ys6vrmz/6tL2v908+6+PnvrHx458+Pjh959fefsrgzdeab/ySuNLr9af/2blziuVW1+rXP5Caee58qnbjSPXW6u7zd5cpVYfXHxAqxNbLWLGTLFWsZOVOKxkI0ed6Mp7KWi5Qq5Vpb0k1o7B44K8HBLzKWyWl6RsWCGILFekvTTRjGLjHFEPguOCrBMXj3PS1apsnCcnHNlNEnkPGrYCfEIwyIFjThxloVoc76XoBAuWQ/iAk+W8VDEizfmopEd84PLZ7v6p5t7J1v6p9v7p9v6p1u6Jxu4pfjYrZoN0PQxUAsJmFG3GMM59kPMcjNmW4izQicNl70IlIBzl8XYMmRexeVE4z4OdJJi0C0s+4VoNGaUXB0lBJQgWA3AvDa2UoOUStN7Ah3lgWoJHebAZEazWiHZsqZsEMx6h2wBHbXjSgSedRNCCxhgibscjDJpwEBkXkXbiQRvhtNIORuJkabtV5LTRDlbstUs8dondQnlYsddOOxnazdI+u9Rrl7ltEo+NdrG0naVB4YMet49vNQeN2rxZ22jWjreqpzv1nX57b9q+cLh348L05qOTm3dHt16YPPbi7NHPT29/eeXJr2889c0jT337xFNvbD751ulnfrz3yIdPDJ/7YWr7N7Fzf0yf/0N8/+etL/56+f3783f/svzO/fl7f1n54P7q93+/8pUfHLr7mWPf+Wnrr1/ffPtLt/7vp6/97tErv7l16TePXfz3x859fHfv46d3/u25M//wmZMffvHQB69O3vpO7ztvtL72vdoXvld57vXC7VeLN/+meP6z5TPP1k882ljdbvZnao324OKDWh1ttdCMRWS3Slys1MlSfJY83JL3UtBqRbxcJPmYsBYCJyVVJSLmU9g0J0raEc4PrZTFvSRRj6KjHNEIAaO8rJ2Q9LPSlZpiwpETDu8kiIIXjbJgKw72M8AwQ8QYqBpF+2k6YYPyYWRckBR8RCEsznqxpEd04Nr+8OKZzsUz3Qtb3Qtb3XMn27vH67unWuMxl/aLmhGwGhS2YmgjgnCuBc61GGaW4jZhLw5X/IJWDO1n0VYUmxXw5RI4L8L9DBJjl8o+YF4ABqmFbmKx4F0s+AA+AczL8LwErdaRAQfMK+ikCFcDglkJ4ROCXhLK+RZdeihqx1MOPO0iAmYkzhAxOx5hkKQdz7nJtAMN23GHVWRnJC6WdlhFbpvUbhV7bBK3TWK3ilws7bVLnAztYSU+u8z7SXVYiZOlbSwNCB9wu9ydVmNUr600qkda1dPt2pleY2/UubTcvXJ88PCV6Z2nV+/89ertl5bvfmX9ya8dvvv1w099+9gzb5x++vtnnn5r99kP9u/85G7/yR/Fd36TPv+79Pn/SFy8nzj3l8Slf+x84z9W3r+/9s4fZx/8efkn98dv/Prsqy9PLl2efObvTn35m2e/9Orq17989eNnb/3hqRu/ffr6/33m6m+eu/jrFy786sUL//Lyzi++cewnr628893R937Q+dbbza/+qPrC94pPvlZ65G9Llz5f3v5049Tt5sZuoz/VaHUHlx7S6SWMVcpaxHYr7WQlTpbsc+RKle6lwLWqZLmADzNQLYwMi8pKVNRJEdOcKGGHCiF0tSLuxvFSEB7nyXYE6qWITko2LqhWqoppnpxwSDuGFnxw3A604lA/LRxlyKgVrMfQXkYUYwAuDI84qujDc0Eq7YUTLurAtd3h5TP9S2cHV3fHV3ZG5052LpzpnTvTnS8XUwGqFhI0IlA7gdVCYNb5UNaxGLIIUk6gnwBL3oVuiugkYT6OrVSpeQWeFZFOEo7bgZIfXClBw9RSJ75Y9AnKQbgZEU44aF6C1hrYIAus1MhJES75FmZltJsE+im4GAI9Bihmx5NOPOnEAhY4zhAxBx5l0aQdzbnwjBMNO3G7lXJYxS6WdjJit03q/P90LJSLoX0OqYulXQz933TsUq9N5mRpu00sFPwvt8vZbzWmjdpaq3q0Vd3k6zuD1vlJ5/pG79bZ4WO35nc+vX7vS0fufu3Ina8fufet40++fureG6fuff/MU2/vPvneuWd++vj8+e/Gdz7OXvhd6tLvcxd+29n5YLj7w/7Zb9duvjV540+r7/1l5d2/rL97//AH9x/9+FuP/+LRY19/7fk333zyC18ev/DVhz/+8hN/evGx/3j+0d+/cOv3L9747Reu/vorV//tGxd/+d2tv//B+ntvTd96p/f6B62v/bj2+R+Vnnmj9NgrpStfqO69UD/1RGN9r9Gf6fT6BcFBvUH6CR2bVexgaI+NGOTx5QreSwk36pJ5HhtzaDWC9jlZKUjyCXJWoOM2OOeHV6uSboKohJBRDm8GhJ0E0kmKpgXFvCRdLtPzIsHHsWIAi9iE7QTYzwDjDBW1gvU42suIY1aAC8LDHJX34lk/lXYjcTt24OrO8OrO6Oru6Pr+9Ma52aUzg3Nbnf2tzmxeyITEjRhcj8HNBF4NwxnnwbwHjDBA1gsNUmDZt9hJYK041IyCsxK2UsWneaQZAWI2YdEHrBShSRbspUDOIygHoVZEMOGgWRndaInGeXilig/zYCWwNCnBnaRwmEbLQdBrgBJ2Iu0gkk7Cb4VjNjzmxCM2LOnAcm4868aiLtJmIR0WkYuVOKxit03qstIe9hM6IhdLe21SF0t7WInP9kl1JF6bzMmKbawYEP5vt9PZb9an9epGq3asXdvi67uD1qV59+ax/mMXJrfvrDzx14fu/s3xO986eec7p5/4zql7b56599b23bf37r17/um/v7z36teSu79Mn/9N9sIfsuc/Prb70p2tQ/dOzT6zvbF9cmf0zJsrb99fe//+xgd/uvbrP1342btHvvbZvR+8/dzfvXrnq1+Zv/SVx3/z6rP3X37qT1+4919fuP2HLz76+688/NuvXf/Vty//8q3dX7x37Cfvz374/vC7P+1846PGlz8oPf+D4hPfrNz4au38X9c37zbW95qDucFoXFj6HzpWsY0RO1ixz4GP8uhKmZjn8bWKaMahIw4pR9BxUV4NiVpxalqg4zaEC6DrDXk/JaqGsfH/0GnHiTEnGeeoWUmyXJZ0Y1TBS4RZsJtGB1lglKEiZqAeR3oZUYIB8yF0kpdwHiLlIZJOKMpiB67sDq7tj67tja/vjq/tji9vDy5u9/bPdGfzUjYkacaRehStR7FyEM65F3POpZBFmPcjowxc9i31UkQ7CjfCwnkJXa2S0xzSCAljrKAagOd5YJQWDjJowQ9WgnA7tjAtgqt10ZGOfJwHV2rokAOqAcG4APJxwTiD12Ko1wgm7HjOKUq7SJ8FitvwqAON2NCEA+c8ZM6Dx1yk00o5LWIX8wkdicsqcjO0i5XYLSIXQ3ttUicj/p/BknjstM8udbIiG0MDggecDme/1Zg1ap/QOdttnhu2r6z0Hzk1un19+e6zh+59/tjdV07dfn3r3vd27725e+/7O0++fe7euxef/ODyEz+513r8R6mdj7nzv01f+M/yzvtXjq98+uzw6a3JwyeG+0fng51nx1/5zcqP7p/9x/+6+1//fvi1t1c/++LZN167+uNXjr785dWXv3X3d69+9v6rL/z5lU/95WtP/fHrt//wyuO/e+3Wr7577Z/fOf8PP9n86MND7304+95H/W9+1PrKB7XPvVN+6vXyrZdrl1+sbd1trO+3B3OTyfhJdawW2s5I7CztsNE+OzHIYmtleqMiPVyXTHLwkMOKIXiYp2thUTWMT/JUjIUzPnilKuklRI0oNc2TfATuJhE+gQ1y1DgnmhbpeUncjRHlABmxQZ0U3EsLegk8bBLW4sgoL0uxUM4Pj3I05yFTXjLlQhIO0YErO8Pr++Mr24OrO8Or26NLZ4cXzvb2z/ams2I2LGvGsVYMr4eRgg/IuRazDkHABJRDyDCLVfzCbhJtROB2HF0u4ytldJaH68GliGmxFgCmOeEgKRxlsEIALIcAPn5wyglXKsRqneolFuYFdFyAq4GlMQe3YwvjHNHP4D4jlLRTWSeRdhN+MxK3Y3EbHmawpIPIecicB0+4KJdV5LCKXcwnmZG4GNr5/+mwtNchdbG02ybx2mU+m9Rjo70O2mWjbQwtFD7ocDh77cas1Tjcqp9qN7Z7rUsT/sZa77Htye1H15544fjdr2498a2zd97Yufv9vXs/vHD37Yt3f3T+yfevPPP3N/a+9ZXM3i9z536bOf+H7LX7jYv/dOTQ8TPHRrtb05vPnji5PRlvP19/5J9GL//m3D/8x+3//Hj1vY+Of/TimQ++/fSf39/7ycv9l/7u8V+/+9L91z7759de+PNrz/3xO0//5+t3fv+9x//97Yf/5YOLv/jp9t///Ykf/5+1t38xfO1nra++X//cO/VPvVm9/Y3qlRfrW/ea6/vt4dRstiwsHTQYJRaLyM7QdlbisEu8dpzPoGtV8XqNXquKxllokMEKXriXFZX8eC2ETvNklEE4HzwvUb0E0YqSkzzOR9FeimwnkG6KmBYlswI1yqLtCFwJ4HEb1ElAvcRSO46FLUAzBo3ydIyFOT86yIhzbjzrF6dceMxJHLh8ZnB9b3L5bO/azuja9vjSmcGVndG5s/35vMxFFfUo3I5hzShSDsFZ10LaIfAbgUoQ7iaRckDYSyH1MNRJEqtVaq2CjfNAI7IUNiw0QsLlAjRICgcZtB7DmzG0lxKMMovLBXi1TvbiB+ccNi6AJe/CKIt0Ekv9ND7M4j4TnHRQWSeWdhEBMxpzYHGWCFvxpAPPeoi8F0+5SbdVZLf+92C5WMknbj75NbtYsc8pcbG0i6W9dpnPLvPYJF6HxGWj7QwNAA86HI5epzlvN462G1t8Y6/fujLr3DoyeHx/evvuoSdePHXn69t3/m7/zvfP3fnhuTs/unj33Wt3379y7/3rT/38sZUXXk+f/bfM9m+L1/5Yfvy/Spd/d/aZe898+/y9Nx///M8f+dS3d9ZvvFS6/eflz//45kc/vP3vP9395b9u/ODNu7/+2dO//97W23/T/8Kb1//5H166/+ZLf379s39+/TN/euPTf/zu03/4wd3fvvvorz68/I8f7f7855sf/tOR9/55/Mb/af7Njxsvvtd47q3Gk99p3vxSfetea/0cP5qaLdaFpYMGo9RqFdkYsYOVuuzSgJ3ocvhqFV+rU9MiPsnC4yxe9CCDnKQcIEo+aF4Ux6xI1gvNS0Q/iVf98KSIdxNEPy3upDA+gU8L9IQjhmmkGQbKQTTpgHpJtB9fbMXQkFnYigEjThxh4GIAH3HinAdLe6mUE4+wyIErO6MrO8PzW52re6PLZwfn/x8V991dVYG2DZwv8D6jID3JKbufHlBa2um9915z2t6nn5PeIQmkhzRaekLoHUEUbFgpghVQQJQu6IzjOCo4w/sH88x637X2R/itfd/Xfe2124iBdqKnLZpJu1y6FRE9GDFA5TrAp4WsknyTgCRfl1+uBWMmwK8mx61A2AASJrQuyKzxIzk3GDWDmuK8sJ5aGwBTloKYBQgbsaAOSlgpGVtBhROo9EFJW36VG854ALd0edIKxszkuBlO2BBVGWQW0+yS/9AxihCTgKbjYyYRapdhbgVmk9FlPIaQyxDzWM+XZanguR6WiMsQ85gKMec5HaVohVK4Qi7kyEVsqYAt5LGo5KVCoTBBhCqjwRY82BEP9aXCWyqJifWpmeHq2b0ts69vnPmga/bTgdmvhqavDE5fHZz9euvcjbFdN0envt5Xvv2Kf9tXtSduDH72zeS1D6Nj368/fvHYtb1z148cu7V9+tPZ8Mz3xOFf910/e+jG/tEHX+15+s8Dv/++59e/tXz+WcNHnyVOfzV4/+8nn1079fTc8afnjz65eOTPywf++HL3P76e+uut7T/c7r9zZ9OtB+u/+bHi0gPi3Vvh174JHvw8tPt8eOxMeceuSP1ANF1RWsbNK1i2rojD47KEfJaIz5EJOQYpszLAqvZC9UFm2gFXOMGMDXRLyAkrvVxHdyvAah/HyAfsMjDrwlJWerkKyrqxqB5OWBlxK4ab0IyTkXFgGQcS0ZL9atAoAmImOG2iRI2IlksO6clxM01bCrgUUMKKumSwWYJZhIiOD83b2pPd3p8b7koOdyUGNyU2txMDG2O97fFsxu3SrQhpgagJCRkgrwawivN0ZQXKYkrUCEcNJL+anLCBUROUtDMawqz6AFbhAeN2VFOaHzJQq/1gwpIftwBhIxoxwEkbtdIF5Bxg1kXJugoqPXDGA7pl+QkrFDOTCROYcqA6AWwSYXYxapPSNKWIUYQahTQNDzWJEYcC8yhRu5wu49JFXOb/R4fPen4hFPMYMiH7v3QUwkK5gP18hIl4LCp1iUDAT+Khajy0ngh2J0MDmfDWKnyiLT29rWb2UOv0mU3TH/dNfza089rWmW+2TH49PH19ePbm2O7bYzuuHK068NGOb84c+cebuz/fPHhqNDb9MDTx9+0fnTj4/eTRW6MDb7zVsvX8vouvHr55vO3U6doz3w7e+nPwzj87v7rXc/9Z1/VfW758tPWnfx/785vX/7x44uknx55cOvr008NPrhz4/cbMX7/b8fD20L37nbcetlx9VPXJg9RH9/Azt0JHvgjtvhAePR3s3BdpHIlmKrlcXl7BsnXrOFwuW8RniwQcuZhjkjNqQuxKN1jpQVMWMGenZmyAR0pJ2OhBPepVolW+QgMfMAuBtJOWtNK8CmraSYvoIcKExSxYwsqs9BZmnfSsA40ZgIAGMktA3AiljOSIAVaXFISNlJSdpS+DHFJqzAzZxFS9EDEKEC0XnLe9J7utJzPSlRjpTAx3JIc6EwOdyZ6NiVzO4zIUBjRAyAiX6yG/BrKJCzSlBapiSsyC4kZSxIhk3bSoEcJNcF2I1hSmVXrBhAPV8alhI1TpBdJ2StaNleugqAHMuKCcE6hwQBUeIOfOq3CBWQ/sU1ASFpgwkxJWKOeh6QSwSUSzi2l2CV1VAhlFiFFEV/MQkxhxKmleNeZQ0OU8urCUIeaxxLzn+Zz136wu5jHkIo5UwJbwWQphoUJYKBdw5AKOVMASCzgAdamAz0vFotVEeAMR6kqEhivw0brY5KbM9FjdzNH22Xe6Zy8MTn+5bebrHTM3R6dv7Ji6Pjp9a/vc91NTd2d3fjc0cbZ14oPOmfc7Bk6f9o89sU89I6b/OvrqvqMfdx8caT/RUjWze3vmtR+ix59GZm40v/u48dOf2z670//g34M/Phv88dnIj08OP/365J+XTz69dPzp5ed0Dv3x7e5f7ux4eHv43oOe7x+3XH1U+cmD7Pkf4u/cDR+/Gt3zSXjrqdCmvUTztmimisvl5RUsLypaweMWigQciYgjk7DMSkZ1ObPWj9X4aGkzJWslpaxkh4SUcjLCRtitxKp8K80CUM+lphy0pI3uVVBSTgw3wHELLW5j4EZ6zs3JupjVbmbSBPnVkFkM4RY4ZSHjRkRTXBDSU9J2toEPWyUkwgRahIBehOr5sKoMmLe1L7utP7e1NzvcnRrpzQx1Jfs74r2bktlKv0O3IqgFglrIqyR5VVS7lKQuI2tKyEkHEjJQIwaowssMG6hhA1AXYtSHaFVeKO6gGYUAYQQq3UDOAVb66T49EDRQMw6o2g1XuZAKD5xx5mUclLSTGlCRU3YYNxSk7Filj6UTQUYxzSZFrBJMWQwbhHSjCFPzEJOE5lLRPWqGW0FX8GnCMuZ/6ciEhf+77rDFPKZCXCjjs2UCtkL0v7uOkC3js8V8DkBdyudzk0SkJhraQIR6EuEtWWK8MTPZXTE93TB9YuP0B73Tnw5PX9sxfWN8+ubEzK2pyVszs9+N7rw9vv1i//ZTtXvO1uz7anzX1Z0zl/ZHp/9Wvv3X4c4TB9fXH98YPb0hNta3K77zUfjVZ6FXn+GH/4jP3ui79NOGT2/3P/zXwI//7n30bOjxn8ee3jj556WTTy8ef3L58JPPDj25cvCPm7t+uTP2w50t93/o/f7HlquPqi4/yJ5/mDx7H3/tJrH/89DQyfKNc3jLlmi6kscV5BfkFRUX8nlssYAtEbJkEqZZRasqZzREmM3RlxMmcsZGztoBl5SctLOiRsSlRCv9HKsI1gvAuBVNWmgeBSXtwhIWLGZG4lYabqDl3MwKN7MmUBi3oF4FYBSREw5aykaJGSBNCSliQJJWtp4HOuVkwgRbhLBOiBkEoLqUPG+kLzPclRrpTm/pzQz3pge6Ev0d8b6OVK7C59AVlmspQR3oVuR71VS7jKQsIem5lKQD9mupUSOUdtOf02kIM2vL0QoXEHfQ9HxKzEjN2SkZG1AZYPoMQMQEZZxQpRuodIJpBzXjWJ6ykpM2SkBFSrvguJmSNCOVXrZeDBpFmE2CWKSYsgQ2CJkGIarmwQYR5lBgbhXDI8eUQoaAy3zefYq4TJmQ89zN/0eHz1aKVsr/N2HJ+GwJvxCgLuXzeUkiUouHN8RCvanI1iwx0Zie3lwzM9cy/UbH1LmBqS+3Tn0zOvXd1PT305N3pqfuzUze2jl9Z9fWT05kt5yYeb9735fde7/q3XbxBDH3t57hvaeaiNfW46fXx99sTu0c3lt/5t/J15+2XLxT+97j0J6/Zg98ufnKL13fPd38+Nnmh89GHv9x/M+bb/xx+cTTi8eeXjr85NNDT68c+O36zN9uTTy6t+3h4+5vHzV99UPdZ48rLjxKnL0Xf+NW7MhX5SMngh1zRPNwNJ3jcQV5+cuLigt5XJZEyJEK2XIJ26KmVQUYjRFWY2RVzERNWkiVLsQlo8aszLiJ5lKgaTfdKoJ1QjBuQxMmzKcEcx5mykaPGoCEFUtYGBkXlnGiVf5Cwoz6FLBJRI5b0ZSNkjAiyiJSWI8kbWwDD3DJyTEzauLBGgFmkiDqMtK87f254c7U0Kbklu7MSG96c2esb1Osd2OissLn1HJ8alJAB/i0VI+aYhEXSNbmG3iUlB3yKgsSNizuRIJ6csQANIQZtQGk0gVELaiWS4pbwIyDHDcW5LwMl5KEm5GsB866KFk7OW7JT1mXJc2UlA3wKQoyLiRuJiVMcJWXZZYAZiHqkKBWyXM6DIMQUfNhgwixy2G3ilxvcT4AACAASURBVPYfOmV0EZcu5jGFZXQxj/F8uZEK2GIeQyHmPG89ZUKOTFgoE7IVIo5cwJbwOQBlaRmXm4rhNXi4NRbqS0W25/CJxuTkQPXs3tbpN3snL45MXh2d/HZy4s7s5L2dU3dnZ+9PDd842PjZ+Q2ffukfvpLZ9urkR8M7L49l565sOf/17gvj/f2jh1rq31wfP70+fmpTzdEbDxrO/W36/pE9v+2pePfH8pn7zaeuj97/o/vO75sfP9v+199OPvn29ScXX/3zwpEnFw8/uXTk6ZX9v34z9eONicf3tj74oePG/eavfmj49KfKC48SZ+/GXr8RPfRpYMfJaPfueNNwNJXl8YXP6Tx/68iEHLmYbVbRK72M+iCzIbgqZgRTVkqFC7WISbiVnrIy3Eos5aLbxLBWQMXNMGGAPUow62YlrXTCBCasCG5AMi4k40SybmbMhHnlkEUCxC1IykqJGxBVMSViwtJ2tpkPOSUFuB40lAEqPmqR09Rl5HlDnYnBjfGB9vhAe6x/I9HXjve0RnvbE9m0x6nhBNTkci3k14EuJdkiJkvWFJgFlJQV8CoKsi4mboXCRiBiAOvKGdVeKGXJC+pBDZecsEJVPjhlA1J2zCJeHjUhWTeUc5HStvyUg5K25seNlLQDCijJOQ+WtFGSZrjSQ7PKqBYh4pBiNilNVQobRUyDENXwEYMIdSgxj5rhVdBUIrqgjP78iiMso4t5TKmALeEzpQK2mEdXiNlyYaFMwFGICuVCjlzIUYoK5QKOlM8Bqcu4XG4qhtfh4bZYuC8Z3p4jJpqSEwPV0/tap9/tH/9028Q3ExO3Zybu75x8MDd9f276wc5t1/e2fP5x07nzm9//svvS7dZru7uunup57+KhmzsGz72ZnfjuQHP9qdbUqdbEnqbGjVNf1I9+uXF05PBvm7Y9Ohk/8TQ49s3whVtTj//RcfvJxC8/n3ny+YmnF449vXD0ycXDTz859OTLvb9+PfXTzbEf7gzfvd9x4/76q48bP/up4vwPibN3Yq99HdpzLrDteKx/H9E4FE5m+Xxhfn5eUXEhn8sWC9hSIVsqYlk1rCofqz7IaY4WxQxg0kSqcqMWYQFuo2WcTJeClnLQbGJQXloQ0JIjesitALJedtxMi5mgmAkOqikZJ1zhplX6ChMWplcG2WVAwoYkLCRCBynWksIGNGljmXiQU5yPGwB9GVnNx6xyhqqUPG+4KznQTgy0xwY3xTdvwnvWhzc1Brs3xGMxu1O3wq8k+9VguQ7xKKhmIUW8usAhAeMmikuyPOdixSxIUEsN68H6ELvSC2WsBSEDpONRkza40gdlnHDKQTcJlhFmLOeGq9yUrJ2cc8NZJ4jr89MOakBVkHHBaTuQsmLVPoZTBZpFiF1Cs8kY6jLEKGIahIiGj+j4mENB96qZPiVNLaYLuEwRl/V8YIm4TJmQ/RyQiEdTSNhK0QoZn/08YSmEhUrhCpmAJRWwIWA5l8vNEJF6PNwWi/SnoqMV8cnm9MRQzdT+1sn3N49/sWP85tTkvbmph7umHs7N3t8z+XDX1N2do9ePbvj4jYaPD9T9OJt62lXxjx2DX5zYdXmq/Y1Lkc3Xmuq2dTZsbm2ZzDTuDNS8VVN1sLFtYOKnwaPPujs++zx68Gl0/NL0tcdTD/+Y+8e3Z558curJpRNPLx5/evHwkwv7f/909z+uTP10Y/v9WwO373TeuN9y9VHtpz9kz9+Pvf0dcfxKZO7j4PCRSPfuSNNIJJkTCcX/2XW4bImQIxWyJGKm08CpCbIbIivqQ2twHZA05lc5ITM/L2rFMm62Q44lbTSnGFaVUYJ6MKqHnHJqysVImBm4HooZ4agOrnTTqn3sSu/KlJXtlQIuBTVhhxLWgrCSrC6hhA0IYWHoy0C7KC9iIOu4+WoeapHS1SXkeVt7cyPd6aHO5FBnYqAj3ttK9LRGutqIVNpl167wKsnlGiikRb1KxMQnS1cV+BQgbqJ6ZMsrPBzChvnUlKCGWhOg1fqwjI3s10LaMkraAea8YIUHTTkwA3dJxAjnvEiVl5K1k7MusNIFEbr8tIMa1JCTDjBpoyRtaJWP6VZRTUKaTUK3SRmqUsQoRo1CVCvEdALEJWN61QyPkq4W04RchqiMIeWxxGVMYRlD+ry3EnLEPLpKUvj/0vnPXYfPlApYMLCcW8ZNx/B6ItoWC/clI9srYuPN6cmB2pn9bVPv9Y9/sW3s1szYg92Tj/ZOPtoz8WD3zMPZuQdzE/d21136suLrw6nfOok/2/BfN27/8av993+Lj39dXvNGsO6tYMvn4ZlfiO0Xk3Wj9S1bMzuubrx24eiz9n2/ba06ey+869f01IU99+6d+NdnJ598fPzJ+eN/XDj8x7l9v53b/esnO//++cSP32y5d3Pzd993XL/b9NWDqksPsh/fT71zGz/6ZWT2w/LBY6HOObxxAE9ViUXi/ILlRcUr+DyOVMCRCVhSEctnKawJsurChfWhVREdkHWC1R7Iwl+OW5mVvkKnAiWsDI8UlBcD5XowoodsInLKwUha6YSOShiAqAGrKS+sC62q9r2StrM9crJHBaacjLQFiCqp2ud0zHRVEdkszCP0oK6MrOGjJhGqLCbNe16Yj3Snt/Zmh7vTfe3xnja8ozWaSrscmhV+DRDSIz4l6JJBBj5JuZYU0oJRE9WrWF7hY4dMgE9NjhjAaj9SF2Dk3KBbA2rKSBkHWOEBc2447cLM/GVRI5xxQzk3qcIJVHignINK6ApybjhqAOM2IGEhJW1wVYAZ0AJGAWYVYzYp/TkdgwDVi2gGEeqUMjxqmldJ10hoglK6sIQu5TLFXCavlP78miwTciQ8hlLMUYlXygWc/9JRiDkyIVPCZ0HAsrKyslQcryOibbFQfyq8vYIYb0pPDdRO72ubPNs39sXWsW9nxh7sGX+0d+LR3rFHc+MPJmYe7By/s7fz8juDn+xruTic+W469+O2yX9+v/X2H/7td0M1B7J1+yt7Pwzt+b3j3NMdx89sPf1hzTvP4id/nPtt7OizxrEfDmVOPCmfub316ken/3XpyB/v73ty9tDvHx56cn7Pb+fmfvlk5m+fjf1wbeTezc3ff99x/W7Tl/erPrlf8eH99Nu3iWNfhWfeC40cj3bOEQ39eKpKLBbn5S8rKl7J53GkArZcyJaLOS4traac2USsqg2s9MtJKQfYUI7ZhAW4lV3tK3TK4IiJEVAh8mIgoKeG9ZBDCsSstKQVS5hAXEcNaeEKL6s6sKLatyJlY7plVK+alnWzkyZKXAOqi8gBLUSY6ap1+Sbh8pgB1pZSdCK6SQgrivPnjfSktvZmtvRktvRkR3pyAx2prrZoVxueSDlsak65jhrQQW4l1Sah6vlkTQkpogdwEzWgJmW9tJCJEtCSo0bo+d9u006KQ0nRlJEydjDnpGZdUNqFWvjLwjow64bSjuVZOzXnBjM2Mq7Lq/JjMTOatMFJCzljR6p8tHId1SBELP8pIhC9CDMIML2IZhRhDindraZ5lHSthCYsZYhKGRIeS8RjcUvpz7OVTMiR8phKMUcpKZQJWQoxRyHmyIVsuYgtEzIlAjYELCsuKU4S0Vo88h86OWK8MTW5uWZ6b+vku71jn20Zuz45dm9u/NGe8R/2jD/cPX5/evze2PT9nTvv7xw527blvYP1B45t+2ji2F9/aPv4V9++p1UTh1vra1o3joYnflr/4R+n/nz21p/Pej99Etz7765v3jv6rP3VZx2dX36w/uO/Hf/js1f/+ODgkw8OPn3nwB9n9/7+/tyvH83+/MnUT59tv39l+O6N/u++33jtdsNnd6ov3qv88F7qzHf4kS8iO98PbzkW7dwZq+/DU5VisSQvb9m64kI+ly0VcGRCtlzM8RqYNeXMlviahtCagIKUcgBNIYZDTAmZGbXlK90yNGigl6sxeTE1akXCetAlh+J2esZJj5vAiIYS1qEpG5Z10as8nJSN5ZEjTjktYacnzGRCCyqLSH4tHDVimhKSWbQ8ZoA1JVSNkGYSI4rivHnb+rJbejJbe7PDXanBzmTfpmRPO9HdHk8m7DY126+hepQUtwKwiKlaHkVbSsKNYNhA8avJWQ8WMUNeJYkwoVU+qMoL59yATZavK6NkHEDOSck6gLQTsQvzCCNS6UezLlLGRknZyUlLXtyYX1NOI8xo1k3POMCkBUrbwJABNIoQswixSVBlKaIVYgYBXS+kGUWoQ0p3a2geFV0noQtK6aJShoTHFPHY/6WjEBZKuAylmKOWvCwXsJWiQoWoUCHiKMUcuZAlEbABYFlRcXGKwOuISFss1JcMbc/h4w2pyb7K6V3rJ9/qHr80PH51bPT7qYkHc5M/7Jm4v3vq3s7JO7OTd3bP3t+94+r26Zt7Ji4fGTh9eMeVm9njT9x7/uy5erL7jfaW3XOhub9nX38698OT/Y//HPz899CBf6dPPxp9vHv8p6HxR9O7fzx//MlHB39/Z//vZw/99va+39+a/eWt2V8+2Pn3y5OPP91+/6uhO9d7b91qvXKr4bPbVRfuVn5wN3H6ZuTg5ejO96PbT+BdOxMNfUSqUiyVLM9buq6Yw/sPHZZUzPEbWTUBZhP+Sn1otV+WHzMX1AcQp5jq08MNoZc9Uiygp4U0NHkREHMwwnrIJYcTdkbGgSXNIK4HcSMjYUEyDlqVrzBlY/kUiFOOxSxoygYQOli+rsCnBnATTc+lWiR5MQOiLQVVfNQixZSllHlbe3Nbe7LDncnBjnj/plhPW6y7jehsJZIJm1PD9msAt4LikAF6PkVdRjFwyYQJLNeQy3VQ1kvzaylBPYQbkUovtdJNzTnIDlmBgUfJucBqL5SxURJWwCnKT1iwKj9W4aFk7UDODSXNy+PGvJoALWqAs25mxgURBiDrgKNmxChETWLMJsFUZahOSDMIGHoB3ShE7RKaS0PzqBh6KYNXQhOU0sU8pkTA4ZbQRGVMSRlTLuBIuAyFiKMWv6wQFipFK54/KnHhf+msKy5K4tFaPLIxEe1PRbZm8bGG5ERPxeR04+QbHRPnBse/3Lrj5tjYnZnxe7vG781N3JudvLtz4u7kxN25uYcHZn46uPvx61uuXyWO/uSc+9O398/o0Qepk3fjxx8HDz4t3/cnfvC32MHf8UNPwkf+he9/Ftr/c+1bD/Y9uvzqb+8c+f29g7+9t/+3t3f+dmbnr2dm/v7m1M/vzfx0fvLR5e33vxi8fa37xvXWK9/Wffpd1YXbuffvxE59Ez14OTr7XmTbq0TXzkR9L5HKSWWSZcuXrF3H5nPZEgFbKmRJRCy/gVXjZzREVtYFXwkoC5J2cn0Asgny3VpqS3SVR4z69fSQjqEoAsNGJKQBXTIkbqXHjNSkEYjowLCOlrbTcm5Wzs1O2ZgBJeyWIzELlnUicROmLCZ51RTCTDfyAbNoWdyI6stgVRlsEWMaHjxvS3dmpDM9tCkx3JHcvCnW0xbpaYt2rA/HCZNTTferKV4l1aVGNHySsrjAzCdHTWSvfDlhZqQ9DLecVK4Doyak1gdlnQVpB9mlhIwCcrUXriuH0hZK0go6xMuSDqQmwHxeTaSsBSlLftxAqgvScBM16cCSdjJuIKfsQNgEGkWoWYTZJXR1KaIXMPQCmkFANwpodgnm1jB8appBinFLaLwSmohLl/CZ3BIGr4wp4jHkQpaYS5cLOBrJSoWQJRexFCKWQshWijhSIUskZIPAsqKiohgRqcKjGxJ4X4bYkiNG65KTndnJ8drJV9sm3++dvDw8+vXW0W+nd9yZGr0zNXZveuLuzMTdmal7u2bv75t9fHjXTyf3/HJ6+Ob3iZP/dM09dc8+88898+19Ftj3LHjgX6F9/w4feBY88My/71/R/f9qP//HwZ+/f/2PC8f/+eGhX9/b8+uZuV/fmP719OTPr0//7czEz29NPDo7+vD8tvufD9660vn11eavrldfvlVx7rv0u7fwV69G91/Ap9/GtxyLdc7EGnvwVE4uky1btmTtOjaPy5YKOTIhWyZienSMah+zIVJY7Wf5FNSkhdRQjtpFFKcKbIm+4pHBPh07bGRI1wEeFVCuhpxSBDchCTOctIAhFTWqRXMu2vMjYcrGDiggjxROPKdjRBTFBT41JaqnG8sgM395XI/oygBlKWSWMpRl0LzBjsTgxsTmVmK4M7l5U6x7Q6i7NdLeHMIjereWEdBRvSqqQwVrBBTFOpJVSMYtlIAqP2mjJVyYW0Et10ERA9JYTs95gIyT4lLCJiG5xgvX+KGcA07YAKt4acKB1gRYlV4wbiGlbaQKJ5A0kpsi9JiFmrJjaQdAGChJGzViBo1C2CzErGKaugTS8elaPmoQ0E1Cml2KuVRMrwr7Xzp0YRldKmBzS5jcEqaQy5AJWSIuXSbgqCUr5UKWXMRQiJhyIUsp5shFLLGQDQLL1q5bG49FKoloUyzSlYxuqYjvqE2Mt6emdlRPHm6ZeKtj6uOB8c9HJq5Njd2cmPhuYvLO5NTd6en7O2cf7p55fGDup6M7fz4984/3Dv3jwz1/u973xY+5U08C+58G5p6W7/mXf8+zwN5noQP/Thx72vre09Eb9w799cuT/zx37B8fHv7H2V2/vbXzyRuzf5yY+e216V9PTfz91NTfz4w+fmv04blt9z4bvH2l/fqV9Zev1n58PfvBjdSZb6JHv4ju/jg6dhofPBzbOBVr6CbSOblMunTZ4jVrWbwyllTAlglZUjHTa2RUeRkNYU6lh+6SkJOmgsYgzSYgu1TQBuIVjxx2KulhI0O6FvBr4YgOtUtgworFTHDCAkQ0YFAFZFxYtX9FysZIWll+OeiRgQkLmrFDcQOqKiEHtEBEx9CXQQb+MkIPa8uoylLEKKbLS4B5W3pyW3sqhjrSAx3JzR3Jvja8b1O8YwMew41uHSOoBz0qwCShqHkUxTqyQ0KO2aCghpxxoUETxSzICxvRoA6sL6fVhuhVftQqpZqEpGovXOWFKtxI2gVZxMtxC1ThoVV6obiFXOEEq91w2kRpDGMxMzVhQXNOKGWB4xZSzAobhbBJgFrFNFUJqOVjKi6kF2AmEc0uxRwKuluJmuQ0bgmdV/I8lrN5JazSdXRRGVMmZIu4dAmfpZIUykUsmYAlF7DkAqZCxFaI2RIhGwKWrVmzOhGLVOKRxnh4YzIykMFH61KTbdnJkarJvU1jp1omP+icvjTSfqS15cD6nnf7Rr+eGL05tePbmfHvd+34btfk3cNT91+dundm58MP525/eODBlzN3r2+7cbvv08ctpx80n/lh/bsP+j65PXn9u4MPv9l5882Rj3fvuf/WwX9+tO+fb8/98sb4zQMjX89s+Wbv8LX9IzcP93w+N/TdifaLB3sunm77+K3mD95rvPRFxYdXsu9eS732VfTgpcjse9Htr0X79sfaJuJ1nUQ6K5dLlyxdtHrNczocqYAtFbP8ZmaNj94cXVHlZrjE5KSJ3FBOs/HJTiXQGn8loMIsEjhspEvXUANaKKJHLCKAsDFiJiRlh6N6qFxFzbqwav/KhJUWNzN8ctAjB5NWLGUFEiZMWUyKmLGIkaVYR9bzl+MGVFVKUfEwg4imKIbmDfdkh7sygx2pgY7kQFd6YGO8awO+sSUaw41ONT2gBTxKwCSmKsvIqmKKR0lJ2JGIDsx6IK82zyzIC+qgoBasC9BqgvQKD2KVUm1SoMoDVbqBSheU8UJGwXLcBGftUMZekDRTsk4w66SmzOTGMC1uBQgjWOVDE2aIMObHrZBZAJsEmFVMU5dBGj5NyYX1AppRhNqlmFPJ8Kowk5zGK6XxihmCErpUwOaXMovX0oWlLLmQI+YyJXymUsxRiAvlwkI5ny0XsJRijkLElgjYCJS3Zu2aOBGpwEON8VB7Mtqbim6pik9sqJgcqJ6YrZ94dcOO1zdtfrW9ebKyc1dT267G1l3r2w+39r7e3360q+1Q16Yjg53HR5p39o5/9UbH6d19b+7r/+DI0PvHXv3H190fHOk7s6/3yOTg6V1jl072vjYz9MbshpmBiS8O73l8cvz+wW3XZtveGO6+PFE31dow291ycKD56Ob+C7vqDo3U7txWOzdVO7ur4dzF7Hufp974LHHsE3zvR5Gpt6JbjuM9u2MbdiRqO2KprEIuW7J00eo1TG4pU/q8bBExvQa0IcLekFxT4+PY+QWEIb8ugNoEJKeSsp5YEdTSLRI4amZK1lICeiiih60iIGrBCCOatCFRPRTWwlk3PetixUxo0sLyKUCXHIxbkLQdjBtQRTGJsNKiBpb4lXwdPz+qRxVFBSo+phOg8mJw3nBPdqQru6UnN9CVHurJbm5PdLfH2lsiRFTvVNG9KsAhpRiEFHkZWVVC8WupMSsc0UMZNxTQkS2CvHI1JawDa3xIpQ+r9KI2KdWpgKq9cM5ByTmoFX7UyMuLGuAqN5JzkuNGUtJKzjjIKSulIURPOuCoCajyI4SBSuiWJ22wRYiYBZhFhKm5iIpPU3ERvZBuEmF2KeZUMr0qmknO4JXReMV0QSlNJmQLuayiNXRBGUshKhSX0cVchkLMUYhXyASFcj5HLuDIRWylmC0TcmAob9Wa1TEiXEGEGuOhtnikO4kP5ojtjemJ/qrxqbqpwy1Du+s2zda2z9R17Gpu39nUNtmycd+G1r2t7fs6Nh3s7jrUs+nYcOuBkcH3Dgx+dKzv9K6uE7uG3jty6MfLA+/vHXhr98Dp3UPv7B18Z9fgWzuHzk73vbZt8vrBPT+9Nvnw4Pbbuza9O9JzdbTv3I5N727ddHZ720ejHR9PbXhnpvWN3fWv7qk/caT+43MV71xOnroYP/RRdO7d8NipyNBhoms21rI1Wbspns6plIqlSxevWv2cDlshKlRK2F4DUhukrU+sqg0UOiVkwpjfEMZswgKvFmiNvxzWM80SKGJiitaQ/QYoqofsYmrMxghpwLgFxg1IRE/LelgpOy1hwRIWpkcOOuVgzAxl7BChR5XFZNyCxUxsySsFBiE5ooWla/LkXFjDgxTF1Hkj3RWDHZmBrvRgd2aoN9u7kejagLc1hfGIzqWiBTSgXQqoy6iyEqq6hBLSQoSFghuoaSfi04EWYX65hhrSI7V+uMoHVXohk4jiU4O1QSTnoqaspJwb1HGX4wa4JkCv9kC4Li9toVa4KEkbtSFCTzlB3ARVBbCoDoiq8+M2yCJCDHzUIkLVpahKgKm4mF6ImUSoTYba5QyXimaW0QSltNIiRlkxQ8xj8UuYq19By4rpMtFKEQ8TltEUwhUK0QqFYMXzmSUVMJVijkxUCEN5q1avIohwLhZuiIVb45HORHRzlhipTY5tqpgcq5ncWzd1rGXHqZbtb7ePftQz/GZHy96q8S+3bru2dezbibHv5ibvHpq6f2LmwZtTd9+d++HC7ocXdz+4uOeHy3sfX9p7/+ODjy8c/PHcwR8vHP7x4pGfLxz82wdHfnlr38+v7fr55PRfD4/9tH/80f5tD3Zte7xv5OH+4Qf7N9/e1//tof4br/ZcO93++duN59+tPHs2/eZH8ZMfEXvfi0ycCY0ci/TtjW6cIJqHkjVtiVRao5IvXbpo1Wo2v5Ql5bMlwkJuKcOuIlf74JbYykofzSvLj+rzmsMMm4jqURW0JVYSBqaeTw3pGdJ1QMCIEUbUJQeiJnpQS01aIVyPRA1oxkFP29GYmRa3ML1SyKWgxsxQxo7ieki6Lj9shHEjKlqZZxBScD2mXFeg4KJaPk1eTJq3pSc31Jnq35To25To70h1tUU7N+AbGoLRkMapwnwqwC4DVVxQUkTRllFwI4qbSRFdQdxCtcvyraL8iB4K6uFqP1TlhSo8oEUClGug6nK40g2krKSMnarj58UsWGOUXeODo7plKTO5ygOkHWB9CMu4ANwAVPoQXE8NqpbFbVSrFDbwMYuEpipF1QJMxaUZhJhZhFqliFVGd6owi5SGoXnLli/Ky19CJi0hFSzJz1ucn7cQpCwvK6ILyxgKEVslLlQKC2UClkzAlApYCjFHJipE4LxVq1fHYtEsEamPRzbEI5vi0d40PlQV39acGhvMTc7VThxtGn+jZfK9tskLXRMX+8YvDUxcGxm7tW3iwdTE491TPx2a+evJ2Z/e3vnTh/t+vnTg718c+PsX+/722b6fL+//++X9v3xy4O/njvxyac/ds6PXX9v717cnvj+698djM48PjD7av/2H3SMP54buz26+O91/d7b39mz3rbmu63s7rx5s/fxo08WTNe+fSp8+lTjxZvzwWXzn28Ftr4X6D+KdO6Ot24mGvnhVczyV0qhVS5cufmUVg1/GWvcKSiUvzctbpBXm15bTmomVVT6mV1YQ0S9rDGI2EeiU57WnViZMLA2XFNLTpWupXi0SNcB2CSWoowXUAG4AQ2o4rEMydizjwCJ6hDDS3WLArQBiFijrpMWMkLyIFDVjhBETv1KgF1LCelRRTFJxES2PJi+hzBvsSva14X1tROf6SOcGfGNzcH2dv6nG6/NIHErUr0VsMlheQpEUUQ08Km4EIwYSYaDEzRS7jOSWkwgTEjQAVX6o0otUeCCLhBrUQdXlcJUbzNqBlJWqKVses9CaCE6ND4zolqYs1BovlLEDTWFapRfCjUClFyZM1KB6WcIO2OWwno9ZxDR1KaYRYMoyzCCimcWYTYba5HSHEjXLaBTS4v/5y4vz5y9asOCll15a+NJLLy1cuHjRgkVFa+giLkMmej6zOFIB6/n3GAoRWy4uROH8V1atImLRDBGtj+Mt8UhbPNqdwgcqY1vqkjs60hNjVRMHGsZONIyfbp442zp2vmPys77JL/rHrw2O3to2dm9y4uHOqccHZ348OfPozMCFfSPnDgxdODB+5bWhywe2fXKw/8OZLV/u33Zp78i5uc5XR8Y/29P30ZaRL3eM35vden926O7U5tsT7IZ6rgAAIABJREFUvd+Pd90a6/p2rPPmWMc3ExuvzK7/dLbx4p669w9VnDmSPH4sduAEMXcqMnUquPV4qGcP0T5JNI8QtZ2xioZYMqXVapcsXbJyFcbjsl5mo4sXL120ZIlGRG7G2evjK6p9LL8ciBiXNYUxuxByKUjrY8y0jaXmkr0qWLoW8GmQkAZwSKk+FeaRQyEtFFKjUSMt52Kk7VhEj0S0iENIcSvAuA3JOlFcS5WvKyBstLiZKX6FpOYXBLSwvISsE2IqLiYtoc7r70z2tOL9rbGeVqJzfbStIbS+1t9c5yv3yWwKxKdHLFJQtLZAsg40C+GoCQzqCmJGStwKWCVknwaImdFyPaXSC9f4aTkvbBKTcBNSE4ArnEDOAWTskKasIGpAawK0xnIsqs9PWcFaL5q0UuuCSM4LR/TUSj8St0EhbX7WjTgVkI6HmEWoqhTV8lF1Gc0gpJvFNKsUsUgxpwqzKhgouOzFv/zlhb/Mn//C/PkvzF+wYMGSJUuXLFlavJYmKqM/D+RKCUfKZ8r4bDGXKRMy5WI2AuetfPkVgoimiUhtLNoUC22IRTpSeH+OGKlObG1J7hjMjO+snjxSN3mybvJMw8TZlslzbdOXOqa+6Jm4tnni5pbJ26NT96dnHu2ffXSs5UBf+1z/+j19A6+PNe/tXn+gb+TdyYG3tm3avannYG/jWNPQ26Mj50ebTm0cuTE59P1o77fbum9s7byxvePGtk1fb2m/MtT6+Zb1l3fUnxuteW+y8vTOilf3pvbti83sj44eCI8cDA0eDHfP4Rt2EPWb4zUb47naWCKp1WqWLFm0chWNx+Ws5PyHjlZCqgthjTi7xs/2SCgRQ35TmGEXAH41tZnAMk62hgf6lLBsDcWjhCI6qk1MdskRpxQqVwMhLRrQgDkPM+tiRA00wsh0ikCPCo7b4KwTJbQU+bp8wk6PGhmSNVQVLz+oRWRFJJ0IkZWA4mLKvKH+qqHObHdjeFNjsKeVaK0PbqgPNNa4Az6pXYm4NFSdsIC/armkCLGKUNwKRUxg3AwRFlDHyw/o4agRDRuhWj+txk+v8GEWGTlmQWsDcNpWkHFQ0nZIWbQ8qkUrPUh9AMMNpJQVrvViKTtUHUAqfEhED1aXM9JuRrmalHNjLiWo5SJmMaYqgTVcVFNGNwjpFsl/6NgUiEWK0dHlL7zwPy+8sODF+fPnv7hgwYKXlixZvHjRwpK1NFEpQ8bnqMQrlGKOTMCS8tliLksqYMjFLBTJW/nyKziBp4lobQxvikfWxyIbE9GeND5YER+qj490xbePpcf3Vkwcq5p4rWrydO30O40T77dMXGibvLxp8sueya8HJr4dmbw9PnNv1+BH2za/u2Xw4+1DH28f/Gjr0Cc7Jr+Z23Zp69bzW0Yv79j+yZYdV7bu+GZ0y9Xh4W+39H0z1HVtcOOVza1fbm79arD1i83Nl3oazvfWfThQ9e5gxemhzLGtmQPjyZ1TxOg0MTKL985GOmajG6ejLdvwup5YdWsiVxNPJg16/ZLFi1aupHNLOCs50JIli5YsXaKXkhsjjCZ8ZbWX7RAsD+lITSGWhUcKaCkbEvSMm63igl4FLF1NdimoMQtsl5KdMsSrQIMaalAL+jXUrIdR4WFHjPSokeEQgU4lFLPDORcaNwDKogLcRgvp6dJ1kFZIDmpg+TqSXoRKiqjiIsq85oQz51CmlbyupujmjsTG5nBLra+h2u/3ym1K2KGmqHjLuavzRUWwSQzF7AhuBgkLEDJR9dyCgB6NGLGonlYVwKoDtCo/wyGjxK1wrR9KmJelbOSEBVCsXR7TY9U+tNqHhPV5cQupyg1lbEBdgF7pxXAjUuWjJxx0j4qUcUEuFaLlQhYxpi6FNVyaugzVC1GzFLGIEYsEs8oxiwxl05e/OH/BSwsXLly4cNHiJYsXL3lOZ90aVFBGF3NZClGhWlIoEz7/pocl4bFkYjaG5q9Y+QpO4JkYURMnGuPR5ni0NYF3pKK9Oby/Jra5hRjaHNsymdy+LzN+JDdxrGL6ZM3kG7UTb9dOfdg4fa5l6pO26c87p65snvpm687vJnbdnZ67v2vXg7k992d335/edX96z8PZPQ+m5+6Nzd0Znbw1sv3m0Nabg/3Xejq+7Gz7tLPlUlfjhY76jzc2fdhR/8Gm6nc3VryxMXeyM3O0K7W7Mz3Zn9y2JTa0Lda7jdi0PdyyJdw4Em0cIup6Y9Ub4rmaRCpjNBgXL1pcuAItLWas4ACLFy9ZsnSJUUZejzNb4i/X+jgO/tKQNq8xxDTz80IGaluckXawNFzIraVL1pJdaiRppznkZIcC86noARU5qAVDRrjCy6r0MKNGJKSnOyRUu4SEm4GcC8P1qLKYFHMwcStHXgIZhdSQDlMWU7VCurgIkpSA83gYqXjpixYG2pkKbt6Y2bge39AQbKoNBjwys5RqVwBqHom7miQsgs2S53SAhAMqN5JNfApuokf0SFiDVQVolV4464adMnLcCtX4kYyDnLSSCSNZvm5ZzIjVB5lpJ1iuWZZ2QJUeKGOn1gZoVX56zIxU+ekxG+pSFKSdkEuNacoQs+g5HbqGi+mEiEkMW8SIWYxaFDSrHHuZRZr/4ksvLXy+5SxatGjx4sWLF760cO0alF9KE5Yy5AKOSlIoF7LFPKawlCHhMqVCFobmr1jxciwWS8XwqjhRF4s2xKPNiUhrKroxG+2owrvq8d52YvNgfGA8sWUuu2NvdnR/auxIZvR4ZvxUbupMzfTbdTMfNM6c3zDzyaaZT3tmPx+Yvbp1+tqWmWvDM9cGp68Oznw9NPP1wMRX3aOfd2z5bNPApfbui22dn7S1nW9rfL+1/r22mrfbKt5Yn3u9qeL1ptzJlvSRlsTeltjODbHxDcmR9mRvZ7KzN9beH2vpxxv68NruaE1HrLYzVtUWy9QmUimTSb9o0RJOIVxaTF/BBhcuWrRk6SKbGmwIoi3EiobgCqdweUSX31DOMPMKgkZgQ5xe4eFoSgGHmiYtovr09IQddSsoFilsEwNBDTWog8ImrNK3Mm2jRfRQuQZzSkGHhBI1gWk7GtEi8qJ83MYgLIWKEvD5745VpaBGQBetg0Ul0DzhKxwduMwKLPe8XNjXnN24Id5SH2io9nkcQrOUapdDWj7IXwsK10FOJRa1UoO6grgdLDeSTTxS3Iz5laRyFVRTzqzyIhkHxSnLSznRuiA954LTdjBpg1QleYQJri1nZN1oUF2QssFZF5RzQbVBepWfRliQmhArZkcdsry0C7ErYFUpahbS1GWQkouqeTSdALVIULsUs0gws5xmldNXc0h/+T8vvPDi/PnzFyxY8NL8+QteWvjSooWL1q3G+CUMQQlDJmCpJIUKEVvMY/JL6KIyhkTARJHlhStWELFYgiByMbwyhtfE8fp4tCWFb8jgbRV4ezXR0RTr3ER0bSZ6RxID4+mh6fTgbGpwLjGyN7PtYG70aG70ZOXo6aqxt2vG32sc+6Bl9Hz72Cebtl1s23G+ffT8xu3n2refb9t2bsPgB829Zxs73mlaf6ax8XRDw5nG2jcaKk7UZ481ZI40pA/UpvfUZHY1pGcbkmN1iZHaeH9dqqsl1daWWr8p3tQRb+iI13UQ1W2x6vWxyuZ4riWero0nExazbvGiJWwOXFLEKGQDixctXLzkJauSUlcON0U5jeEVNv7yoHZ5Q4BpLiP5deTWJKPax1aVkGxyVLoO8OlpCQsU0ABmEfCcTkgPh4xY1lWYczJDGsCvhF0y2C4GwjooZUXDGkiyZmnQAAe1dFUJ6FWiET1NXkRV8xniIlRQDM2z8Ferl7+khqjGktUdTXhbU6Slzl9f5bFbuDYFYlcgCi5QugoQrqU6FVDUAoT0pKQD8evIJh6JsMB+ZV5Ig1SXM6t9tLSLapcuSzuRaj+Sc8MZFxazgIqiZSk7syFSWOlnRnRAyork3EjGCdYEsAo/hpvh+ig74cQcsoKUE3GoIGUpbBKgGh6s5KFKLqrjYxYJapciRhFkljN0QqT45YL5f/nLCy/OXzD/pQXzX5w//8X5819cuGDRmlUov5TBLaZJ+EylmK0Us6V8Jr8EE5bSxXwmAi8rXLGSiMUTRCwTi2VjREUMr47jtQm8Po03ZYnmHLG+NrahmVjfFmvvSLb3JjpHUj3b053b4t07Ur0Tyf7pxOZdqc37M4NHc4MnKoderxk+Uz90pn74rYb+M439bzb2nWnoO9PQd6ax+4369hM1zUdr6g/W1OyrqdhbW7mvPrurLj1dm5qqS03UpXfUp7c0JIfr4gM1ie7qeEd1rLUm2VyXrG9I1jYna1oSVS3xysZEZV2yojaeq0tkqxPJhNWsX7x4MYuNFK+jr2ADSxYvXLRogU0FNIaxpgin1s9yCAsixvw6H2YqLfCo89pTzLpytoZLssoxaRHo1SIJMxjWIXouxSygBNWUgAYI6pGMk1Xl5pSrKD4l5JIjNjEU0FDTNpQwoPKivJAR8ato6lLYo4RDOkyyDlDx6MI1CL8InqcTrVMtfclcyHaY1BtqwhvqAg1Vzqqsw2rmWuSoXYnJudR1K8mCtWSfBo6YqREjNeOhlxtAE5+MW8CAluSVUyu9tNoAPe0CXPK8tAOudFNzLijroiXtqGzdMtxIrylnVvqZuAFKWOCcF864gOoAWhmgRQzU+ig742M6pCTCTHVrIHUZpOPCqjJYzkPlZYiOTzPxIasIMolhvQQ1SDFpGbTgxf/zlxdenD9/wX/oLHjxpQULV78M80ropevoIi5dIWIqRSypgMErRvnFdBGXgSJ5hYUrCSJBRPEETiRwPIETSSKaJKKZeDSbwHNJPJeK5rLRiiq8spqoro1X18XqmhO16+M1LfHa9UT9BqK+PV7XkajvTtX2J+s3p+sHU3UD6fqBTO3mbF1/uqE/Vd+bqutJ1fRmqrvTuU3pzMZ0tq0i3ZbLtGUz7RXp1lxmQ0WyJZNuzqYaK9L16coaoqI+SVSEMtlAbcrfmI3kKnLxdC6WysRTmUQqk0iliVQKTyQSyYTValq6dDGLBRWvxVawgfkLFrzwwv+4tGBzBGvBV9T4mU4xOWrKrwtgxpI8vyZ/fQxrCHEMAqpFTpMWgR41ROgpYS2qKwP0ZaSAiuxTkoMGKO2k5+xMr7TALaU6ZYhNDJdrqWk7HDejypICvw7yKjAtD3VIKX41LFxNlpWiZS8D3LXwPL2gSLP0JfsKpl0naa2PtjaGNtQHaqvcdhPPpkCsckRWBha9TBKuJYcMCGGBwkZqwkXz62GLMB83AT4V2SOjVniQGj+atAERPZhzYxVuStZBzTqgpB2RrMor12KVXlqFj0mYqFEDmPUiOTdY6QErfEhET6kpZ2U8TJuIEjWBdglFtRZQFAGSVVRFGSwpRqQliL4MsEoQiwg2ijCLgqHgw/Pn/8+Lf3nhxQUvvbhg/n/m1oJFq1+B+SVY6Wq6sIwlF9FlQqZMRJPyYO5qkLsOQxDyCs5KnCCCoXAoFImE8XA4EgyHQ+FQKBwMRcqDkfJg2B8Oh0ORYBgPRaPRSDQUjYYieDCCB6NEiCDCeCyIx0J4LIrHo0SMIBJhPIEnkvFEKoonYsk4QSSiiTgej0fjsWgiEY0nI6l4MpWKZZKxTDKVSSczqXQ6lUpnYolMpLU2NJ1yd/uVNeVrWvzstBqstRc2Je2JZCweD8USeCwRiydwIh7FY+F4MmqzW5YtW8pkwmtX01h0ct7yl4yakuHW8qaoNGFj1Zaz3aKCmJlcU07TFxUEVfktMUYz/rJZiNgVbNnaAruCiuvgkA428CEDHwwoyT4ZKaiBUzZ6ykYLKEC3FHbIYZsMChmAuJkaM4LKEkpAB3lUdFUZZBNTy9Uod+VyYQlU8gq1eBV5nllUrF72QnAlFtOI2uujbc14c22gutLtMPGsCsgoASQl1KJXyKI1lHI9EjEAISNA2GC3gmwTFoQNZJc0zyOjZpxg1gkmbFDUQM26oQoXkHPCKRsYt0PSVcsCaqjSi2bddMJACWsoFV5ahQfKeaiVPiSip1b66CkP0yLKD1upPpxl8TBMNopJQpGXUpU82CNn2WWIVQbKiymSItglRU1idOGi+X/5y4sLFiyY/9LCBQsWLFy4cNHCJatehvmlWNErMLeELuajYj5kNdCtKkjJzVcLEQZ9OatwZSKZxYn/S9Nb/sd5GOjaft/3nN1SbAsHnplnHh5mZpA0GmbmkUYw0ghGLNliti2TbFlmy5ZBlpmd2EkccKCQpE3abdqmvN1su2epXd7m/bC/c//uP+H6cn+57p7OUm+pVC51dneWuoql7vbu9pZSS6G9rb3Y0dHd2tFT7Or5vyl3dpeLPX0dveXucrm7p7+nPNjdP9jd39/bP9jZN9BT7mpvz3qLycb+rnh/ub1noHNgpH9kuDw83Dsw1NvbXyr3dfcN9vWNDAyODYyMDA2PDA6PDvePlHtagy0RY7vP0uEU7O8WTeaxPUlef5iYaLGMDBTL/d19A+W+vp5yX6m3XOrp7Sj3dWUySToA8PlMsRAnMKpCwgy7LSaNlMvCWBjVX89M1oPdYXC8RezRMJrdwGyXYKYkj9TjMRvfqYVSbqLdh7f48XAd02/CCx6syYU0e/GuGLs3wW52YalGLN6IJhx4axDtiqIdQdShBZuDRNKOeyx40o7lXYRRSmswEDopbFBCO2I2sweoTIA1aR5zaaw0P901NdoyPJiNB41RB+pvgBt0iFGFW1VwS4DZGkJbQ2h7GE1ZaYl6emcUSTRSU1aoP431JfFSlGgPMIZy+FCO1ZfkdMewUgx1qIFWPzGQwvpTnI4g3OZD+1OsgTQ+nCcGckSbH+nPsYspdriOnG7DBi/UTV8yLKzLji0KZ7s4B/tcP7k6vVquVxhIcgG9UY1G69F4AyHg0CqrKqsqKyqrampqakkkUm01WS7F6gw8tZyn1+JuD+5xoQE3Eqxn+AyoR0uYZQyQQROKJEKRWCyWSqVyiUQukYmlcplCKnPUmUIuk8WgVqlESrlcqzHqjVqDQW80a00Wg8VssVgsZrPJZKqz1Nc1NFoa7Varwxr0uXpzhk4v0hfEZ4rC+V5TT87tdjU6PV6bwxUPO7sKvtacPxXxeHxOX9AXCHiDIV8wFAjFHGGHoV4lsluYnVHZSNoQtckTNkW2UdXmtWT8rlgkFInEwuFYNBoKhwPBoC8c9jdarVQKiS+GylOmsZl6nZwj5bKYKA2GqVQ6lcEgmRRgRxieKMj9ergtQJ/u5E21C6P1aMzOd+nQuIPIOxhNHjxkwR0apNlLFDx4S4DVlWT3Jlh5JxJvQKJWJOUgCn6knCI6g4RNQ8sH8ISDcJvRqA3JugiznGHR4hoxpFNAO6J2Q4BGigI1KSa+NNo9PdExPdo6PJCL+vXBRsjXgDZoMaOSsOuwFj+W90LtEWYxSqRsjGQDoxSFk1Zq2ooMpJmDGVZXlGj3M4ZyzOEcuzuKd0XgUgz26OmtPnwoQ3RFsY4w0ubHehPM/jQ+lMP703ibFxnK84sBrNDB3nOxYeWc8ewJ3YX92qcn7fdXdUkPK6QVGjUYJqCaZZjbhLi0sE9J82roBEKurqmprSXVkkhVVVVVlbVyCVZn5KrkWKOVZbVCUiFVzKFpRUTYLGhp5LU1YAoRE0XpAK2GwaBSqbV0OoVggTQKRSEAM272XEm40CXvSck8BhwCa8kAGWRQARCggTQqhUymVGEw2aimC9kUCplOoQHVpFqjinlkTH1sUHxsWHx8kL2vhTlX4Juk4O7KSrGodrqVe2FAsNrHX+wVx604UFNLopOpAIVKroVAilEtUUqEDgPcGVa0eLRRmyHhbEg21uetJq+CR8BUBkSFYBAAqDQaBWTQQAaFBlIgiCYQoW0DsrOXbBPDTjmfycYQJgLSqXQyBeCzqW0RfLRZ5NWBxQg6UeTMdYoSjVjIynbp8JiN1eyCW/2csBmzKhktQU6zC2vxsXpT/L4Uu8mFRuuQuBWPN+B5L9KXZnaGOI0aWt6Hx20spwmL2ZCMEzdKGSY1rpFgGiljR9SlCtPJYTo5wUYXhztmJoqTIy2D5WzUbwg1ot463KLGNBLIbcRbAv8XnRgzYYeSVqgrAiWtlIwN7UsxB3OczgjW7keGc+zhPLsrgvTGsVIU9uppxQB7TzO3M4J1RPD/+WcfzLDmiqKhFFZwMYZz/LYIs2VU0zJh7mtTjLca1kbjL862THeJ5cJaDrMG4QMwo1omIDQippaLd3hVCwW1jAPsrqiprq6srq6uqqquqqyRSbAGE0+vYWo1uIBLgunVTBwS8Ngeg2RPRHd5oCFqF2o0PI2ap9WKhEJCpRTIpRwcpnQWVK0hZn+IdWLAeGnScXufa7ZTzcJIAEijgXQKg6yUw/1t6stH7I/PeM5Ma/a0qvlMoJpUG3ap53usewsNU22GvTnFSEy2r0XV5pEoRPhqv/57G44PNn2Pj1reO+99fzPo0GI0DMYJhMCZMMSQ8Qi1WJT1KI/1uzZnswfa4l3ByEJPy/m+xKBPx8IRjIliOAxCAJuDSqQcqZwlVRAqBVutZOE4Ke1lXp73W4QIjDIAqEIqR3RagYYHFsPYeLvQo2e0BJCJdvZClyTnZPotuEuPRxtZrV6iycOM1BENCkYhwCq48WY30RXjlpOcvBMNGqFoPR5vIDIuqDdNFIN8sxyI2DGfCXdb2HE7kXNzDGK6RcvWSHC1hLEj7jIFQFKMTo7h6FRvYXy0eWww19eTivrV/nrEY8LNKkwvhoIWtC3EynmgtjDaHiUiDfR4A6MvgWcaaWkb0pdgDmYFxTDaFoQGc+yhJlYpCpdjrO4E4dJR23zc8VZ+R5hoDeDNXqQzgo6luTdnQtcX6/vC2HCG1xpCo3FpKKzrihuLkbrLix33DqTdJoSLU5kImUqvYSFkKRetV0jH8qnjA9HpnIpJ371z9+7K6urKqsrq6tqa6iqxEK3Tc7UKnCBILJSU9OitCpFDr+2JBw8UwqutNo+JZTTwzUa+xSRWq3kKKRuFaSCtqrvZNNim6Uro5kvO1cHQ+VHP4wVXgwj4i12vAJVVZhGyPGx8ftr17SvBDzYDn94IfXjK71VC36qudNUrRvJ1pZBpLONdKafWRzKPDuaP9TTEHOw747YXh6LvXur++NrIl6/u+ePL8lhCTKMhMEagGAFDkIiLqYVwZ9BydSRzd6Hlycrw5t7hEwOd3z8xcLHkZdEAFAEwhIEgoEDIUik4Bh3bbOZYDByLgSMRwBPddf/21tyZZotFAsm1YOeSNDvMs2pJ7VFkokXsUUMFL328FV/oVbT6+F4T5tIhQSuWdxIZJx63setkjLwba3LAGTvWGWaXE+ycneHTUWONRMSKZVxQZ5RdJ6Eh5CoMIhGMWhZM4hFkMYdGQDU8Jo1NABwmsCPtcXppFTFqRRiGp3qbJsbyYwOZvt54xCfz1TE8JqZegerEULgeaQux8x6kJYgWgnjIAsStjN4Ylmygp2xoX4Loz/A6QnhHGB3KsQYyWFcU6o0yu2K4W0dtdjHHmrgFL9TiR/MuuC0ADyRYD+bDn19v2p61TTYLCwGG107EvOqj5cxcS+DqZOHFerNTD1KqKnF67e5dOz0a6WJnbCQVuj5XfrCUuD0T0UuAb+7cWV1ZVVVVVVVVU1W5m89l6JSYSo6AUKWIiwxnAyMx/2RL7ux498me6J6E0azBDTq2Vo0btBy1gq1SsXAmHUXI2bAl6jKFXPauhGe5w7c1FXl7JVjHrf3arl1SGDmUsaxO6F49l/z8QfHvXh38z3fHvtjKtrs4u2sqjAriTK9/Lue8uq/v/ERuuZR6eqR9pb2+xc+71CO5MOx+7cTU6+v7PtqY/elW93RGiiAQTLBwgoOgiEXDCls5Lj1zus1+ZijycKF8daj3YDZ9d7j5VN4dlIpCSoFTzFWxEakI06hYRi3bYmBZtKwGPU8lAKZ67V/97PTnq22rBU1HUBtLyKJpfriO2hEGx5ulHh3U4qfvaUZnOsUtXk7AQrgNaMjGjFuhmJWRtLNNEjDnwpsccNqGtPrQjiCatjH8eiDagIYakLyHmbahEKWSTiJRSDVkEolCriGTKkm1lRRSdW1NRU1NRW1N5Y5C2u1XizJ1qoG0Z35P++RoYaw/21OKBJxiXx1sN+AaGayTQKE6uDXETDuh5gDeEmSGLUDSxuiKoPF6KFaPlRPMcopdDGKlCD7axB3KER0hek8E74rjbj2QteEjGVbBy2gNolkH2OJllILIxUH9r262f/d8/GBZ0RSE3GbApoWnm2xHu5P72hLbs00JM4aQXxEwAYhS3SASHi/nD7flTnQXHi+2nu1yClDKN3ZXVFdWVlVVVlZWV1Xu5rIZWiWulKE8gi7nMAp23VIhulIq3Foe+eB47/Eee70WM2g5KjkmFUEKKSYWojXVVTRKddCmjbtdqaB3uS9xYz776ZXup/v9CPWbuypIEhE2kDctD1ovL2ceHul6a23PF9envrzd22YnaqsrFFz4eEfmQk/yycHueyvdd1fKH5zrvzEX7vJyrpR1D4+2PDzav9rXeWas93xfpOQUQhAIoSiCEhgTM8oxmxxUi+BGA3Gw239ptOX0QPPB5uSN4d7j+dRUwD/vt5d0opCcZVWzjVqOWcOuN3IaTNx6A08pg+1a9OMrpf/+/qm/eX7wxtrsgdn5xZHeZpes6EP35JQODb0tAI7lsclWfpuX6TcTHiPuMWNxKxSuYyQaWUYJmHViTXYkaYUKXrgjhGWdaNAIxhrQSAOS98A+HUCmVNOoVQC1ikappZGr6OQqOrmSTqmmUatolGoqqXLH3pHWzpbm0YGexZm+yZH28aHC2ECupxT22QRuI6NODaulsEGGRBrgQgBNOhg5L9rkxWINtLSdUQojkTrIb0S6Y8yeJKvVD3XHmCPNvIEMs91PK4V2cnMzAAAgAElEQVSQrjjuNdLTVnQsz23zQy1+uMkN5z30jjCyN856cSL19qnI/m5p0gkE1GAszCkW6wdTwZ6Qeyxub/GI5Hi13wh5VRQ9kz4Yds3F3PMR1/meZM7A/dZffq2iuup/lnlVVU11VSVIr2UTVCYBMOAKn1cyEG2c8duP52LXxjqOtzo17Bo+GxLxYD4H5HHoPA7IoJFeeaVi1ys7zQpec8jeEfden2x+sdr96ebwTzeLWqLyGxU7kwF1V0I/2VJ3cSG3XCzsK7ZtjXc8G0+OhiUgUMFGKRGz9PWZzNvzuedLPc8Wex8vNp0ZtncHpDdGM++cGnp5enxjovP8bO+xrmyuXgajKEbgOM7CCBwFKUIMkPIY9Sratbnw6XL8eHfi+kjrlYGew6We1Y7S+Y72eV9du0HoUbEtKo5ewbTouY1mfr2RqxFjRgP2ztNjf//Fe2/dvnH+xNr62vFjx04M93Y3hwQDGaFTA7f7oNE8Pt0u7AixvBbcYyDcBiztwKL1SNLGMsoYaReWt8HxekZ7gNkZIppcWNgMhyywx0BP2EG7kkElVZNJlZTaGgq5mkqp+Z8ClBqQUkun1JJrq3bMTJQmx4ozY51zE6WFydL4UH6kL9XdEfBYOU4DrU6FqiSQQYbE7Wjey0jYwawHybmRWAMt7aAXA2DQzHBqGKUI3h1nNntopSgx3MQfaRaUInBnEOpJED4TI1YHDWfYxQDcHsayTrDZC7UF0YGk6PRUfH3IMJJitqbZhe7GyHiiMJLpz4ZKwYaMTRP1SORMaqcHf7psXi8ql5tsszl/Us1rMvDqxeDOXd/cXVG7u3JndVVVdXVtTU0NqbaCTq2GyNVpnejoUGymGOt1NSTEzHGfMaLm1lS/gtBrYFo1CFSAQCUIVNVUV+ys3PWt3bsY5OrWUP1wIXG0P3t5qvTscM96u55a8TUKtTbjN45kbBdH03eO9p2b7D073PnJpdHfXh+YDItI1Tsp1BoZTnlvPv/780M/Ptz2aCi2UXJ5xGDYzDo7EH12oP3Z/qHLe3uPlfNH21MBDRdGmRDKRDECw3AqBYAhwOfiPH7k/+33Uh9cK9zZ33R3NLXXbdjT2nW0f3Rrz/hKxt/fqPLI2XIWyGcDYgFDLgRlAoCFVd9/cOhPv//gi+9f/PDVwUdX0reudNy4OnR1Y3Rlb+NAkmtTQ60BeDhPzJQkPQmev57p1KFWNZJxMSP1SMLGMiuQjJvINiIRE9jiY3aGsIKHCBgZPhPs0gIRK82uwgU4DSDvptZWUqorSNW7a6t21VbuqqncVVO9k1S7u5ZUsWNxunNhsjg12jK7t2N5rmeoN9FfShRbgi4rz66D6lS4SgzrxYyEA8y66dF6etaFpp1IyExrcjGKIYbPCNo1UFcE74kSTU6gM4INZPnDeWFHEGz3Qz1xllvPiFiR/5ETlKLsjBPMuaEWLzrZaT20N9vhQaaGbScvDq6fGx2Z6ih2FQbaU3vbI6Wc//C+3unxuENLer5q/8fXyu/tTx9ucaXMfD2vGkOrdu3chRE8hURSW12xu6KysrKSSq5UsemjHuOvB1u/25U535Tc4683sMgYZSfCqMFhEgehsDAKgdRiUA3KqIVotSRyZU1tJb2q4lBv5PB492Q5X47Y9+WdCSNrd+UrGErNhA0Zl366zXvtQOnBsdHLe7u+e7L8y8ulHjuLjdZS6aSIivLjQ9E/3Zr76p3F/3pjer3dJsQqUw7WQpNue6ZwtNzW74v2uX0DAbMIA+ggDYZoDAhkQHSYQcdhUjzM/u2vO/7t/+T/+x86/+mLqS/f2XNzweHSSHoT+cNd3VNhR1e9zC7l8FAqjtYycSobp7KJqrPnuv7851e/+s97X/3r9j/88vT33l9//mzz8cMb1+/fvHn3wsaxvXGbtCUADedZs53SvgQ3ZGY69ES9Gso6kXA9nHAQ9Qo87WEnG9FIHdTsYxdDWJMHc2lpbgPiMTASjZBJDAg5gE4CaaSgiElj4QCfTRdx6BCjhgHWANRKgFK9Y3ZP69RwYXK4ZXm2f3m+b7ic7i8lOlrD7kZBoxYyyBGVBNaJGWkXnHLSA2Yw68KyHixoAgpeuBRF/SZ6oxLsCBLlJLvZQ+9OMHuSrJ4Eqz0AtYeQ3iTHqaXFrPhQht3mR9rDzKwbSTkZeS+xb29qXzk6WrauXxzZv9K7Mttz4sDAkYODE2NdPcV0qS12aKHvwunhYlb24GjmR8da3g3ZT1odU3rzwQadhQV945UqGh1EGHBNTW1VVc3uip1siDToYH9vJv2H9a4/bHT9fr70cST9PBi24lQErMAwMoegcVk0NgEwMQoLoxIoBQKqSTWV9rDwxkbPzSPDR/ck020KvZYqw3czqLV8NtCctSSCWr2QMVJ0nJwrHWpvfTxXuDXS2NbIEfPISs7u94cr//2M/qcbfb++Ofcf3z55bzqsF1alfeLl5dStYz2z5Y6ZYttk3B0xsplsGsEBOWyYzYQwNoPgwDoJYjPjbzxJ/+qn8X/55/J//MP+P/5q/vffHc41wnl/475idNAmjah5eiHBI2gcFo3LBZkQEM+pvvrqs6/+6wef//R727eezK9sdU1c7Jq+WF660LfvasfsjdXN+2PDbTkXOJpDZzoEPVGu30DYtGyzmp5xwAEDnLbj9TJGys1MWOG0A0850DY/lncTLi3NrYc9BkayETSJamV8mlkBGxUMKYcq5AFaGWJUECI+LBFiAi5CpVTtmBlrmR5pW5rsXVkaXZzrH+nLjfXnS+1Rl5XfoGFoZZBSwtCLaVkPlnWjHiOYceEpJxw0UQteqBRGvUbAIqO1eJldCWbBB/Yk2eU0p5zmtAUYHRG8O8Gyq6lBEzKQZDe5Ge1hVs6HJxyM1rhk/5788t7U2pnB/Yf6Z/a2TY91LE8PHtrfu3Zw4PDCwP6lnuNHy8uTxcOjvhenOr7dEv21L/qBI3RR4b6nd23qdfCuXbsqv1VdXVVTQ6qtqqmu3iXGgKNJ2a8P5f/xevc/P+j7+7Pl3xVyP/Cm0gIuzqjmYBQOQeWy6BwWjcOicZgAi6CCQLXSjS5+mrr08/Ltza5Hc5lD57xr5wI3BoyjQaZBTB5oU7SG+ImgcrjkWRpoPbGn/dZ0aK0giZhQJgFMOGu/OvKXfzjEfLhUeDmW/mC2/Gwhb9cy66b6NJunW1cW5ns6zkw0Z4f8UgvOYdPEQoInRPgCmMtHODy6QkTP+zhvvZb/7svsbz7t++KNpr9+0f6Hj/Y8X0+f3Zs80d6QN2EqDsjBAC6LzmPT+Vw6E9t9aLPzb/789tvfuXX/6fNbdx9euf3gyq37t+5s37t9/fat+xcv3Vq5eHl6ZbwURMqJqj2tREcIdanoJiFDLaDGrUyfEU44CYuMHrWhSRucdqKxBqjFize5WU4NzWNAvAY40cgwCmvFXEq9CqnXYDIuIOJSDFLIKMUEHEjMhwUciEKu2jE/3jq/t2PfzMDBpT2Lc/2jA02z411dxbitjl2vBtUSSCECjVJ61ocnXJBTD2RdeMoBhsyUgofR7oN8JsAiZ2QcrM4Ys8UL9cZZfSl2f4bX6md0hLDuOOHS0bx6aCDJKXigZi+WciLhBloxpdnXnz8233Lk0MDkWKnc1dLR0Tw5XV6Y6llbGriwOnTu1PD64e75oczGdOytI00vbb4fmROfe5IvHfEnJv8PvMEiGycDNWyMTgMq6NQqEKjF6KSElLjVHPlgqu3dsdSF9uCvBoo/iOa75So2CvAxKpdJE3AYfDbIZ4NcFo2H0bgieusF/ewn3pH3Pa0n7asj7peHg59dLf7H87H/er3zTFE40s7feyh//M2L1x5cXJstfXyp/OGh0Fq3xuvkS0X0Sxnyvy38fz+b2nVxOP6d8eD3ZpqeHxxo6G/Fb1wHL1+jzR/xjex5frJ37/396J0jmE8pFiAiMUsgYgtEGBOjhBv5t456P3yr6dn93JUD1g/X/X9/L/3Le00fnm0/1RdtMQp0ApRLAARB43FAPofOZTMk7OqPXz/+x3/57tvvr//g/Y0n11YvnDx88czRy2fXL55fv7xxYW3t/OLUwpXZ0o+euz98Lnr/ieG9R8ZrJ+QnFqWTg9ysk2IQVBolgJgF+OqYWQ8n68Wi9VCLh8g6CbcW9Bpxrx5JOXC9iCzkkevUSJ0GVQjpKingNKGNGozLpEiFmJCLUEiVOw7Mdy9Pdy9N9R1cHFuc7R/pyw33NRXyPnsdx6ICVWJIIYLMckbWj0WdkENLzTiQZCMtaqE0u+lNTrrPRDPLwKAZbg1hbT60nGD1xpl9SW6Lh9Hqhcopts/EcOugvjiz2UnPu5CkDUo74L5s3XJX00pPfLA5lIn7/f5gLpcd6C1ND/fN7SmtHug+tlI+sVRaHg5tzideG8+8MHreV4Y/smc/cKQ+cMRfq3c1gCQIJHEwEKLWQjQSSq/FUZKJg3dydevF+FunOvcVg5/0d38Wb+7TqFkEmUvQBSxQxIWFHIaIC4l5MI9JtzeLBp46Ol5tDJ6v7zri2j9u/+7B3N9sjf7uxtgXFzpOF+uPXJ15918/u/O7j0//8L2HP7z/5WfH/+HxyLevj08dG7u83vHJguTnPf/7J1P07bnms3njjcGmpyeXMnc3KA/vfX3P0V0dR6l7jsrKs8qRvfjrF9mjGaEUlspZMjmHJ8GcVv7mbP7iZOjVO4nnT5pX5+qvzzf8aCP62lL8cEu4za6rF2NSLsJhgxgGIjCAIhQIrG5Qkn91e+Q/r0+8nEx/+/mRJ0+Obt8/fu3puY2HZw7fOLpy7cjk6YOL43u3jiz/5J2Bv3oqffcm8e1H7A8e4i8fgi8es66cps7P7Crmd9vNFVZtpUvHiNlxvwlsdhMtXlbAhLh0hEXGMIhpApQCM0gsiMRBSUyYxCNIOhGo5oMslCoWEnwOSiFX71hZ6F+c6l6aKq8sjC7ODAz1pPtKqUKTx2FimdUMpQQS8+A6BZz3Y0Er3KiiFXxEspERb6A1u+kZO+g30uvlNI8RavIgLR64nGD1pXg9CW7Byyh4wHKKGzSBTjWjKwQ1OYC8C0k7oLwTbbPzu/zKNic7VgclnOxAyBmKJIot7UO9XUO9HUuTvceWOo4uFPeP+K9NZ6+0B07yLZtc501V6IEh/mZD4lG9Sw+RQBoZgygInYzQSTiDzEHJGgLqEdUdK4Y3V1JLnZF3i4WfuJr26nRCJknEhiQcSMyH5QJUKcLlQlwmRbP7zCPPPG0PHbZ5y8Cw9epycH3UuToZvL6UW2p2XZnp/cWv3nzn7947+dmb537xnfN//eG5Hz7ff/7E+NzR5rGl84eHb7YKz+eUzxZ9m3PF1bByY6jt8fpyx73NXReu/GXT3NfTK9XFg5W9h17Jj8MHl8RDYZkeVxu4ai1XqWXP9MVO92UPDvpffxx79lrT5av5tWX3ak/9fMw94K/z6NhSASrioxwW3WYHVg5wT6/yty5KP/4o/NVX3//Tp68/OzB86sbwxW/PnnhtfO3F/oXbMzNXFg9cOzx/YmlufubUobWNPe1HCvDqUM2ZA7tPLu68srLryfFvvXuD+t6b4HdeQO+9hjzcQlemgIyn1qYkp+xYa4hrV6JsehUDqKLWVtBrKqnkaoBURSNX0ylVdHIlrbaGRq4EqDVkcnVtze7qql075sY7p0bbF6d7988PL0yXh8vJge50a4vPZmIZFKCUD4o4kFWJ5H24zwJbFfRmD5GyQSkb1OqHMzZ60MxoUNI9RqjZh7V4oZ44sytKdIbxgo/R6oPLSa7PANjUYCkAF5xgsxfOeaFYA5gwAW0usMNH645i5bwolvW5w7FkMltsbW0tFHpK7fumi0fmC5NF5+Xh1GF7w15Ev8yxnRK4t5XBp8bIo0a/FaPRaVUoTEJBCkwnYQwSD6eKUKBJoNsXc0/2ehaLideLuZ/4Mst6o4hJE3NACQ+WS1CNnKmVM3UKtk7HSe2vG/ognr3nCQzrD3Q1XpiyZ/pMjU2qZFjak3WcG239p+cLP//k1toP3hx+7/V933/Zfe9V5+xmevJMsrwvlykOGrGzZecb57r2d6WOeIQbA613Ds0ubp/45vjBr4fGvplZfqVpZVfb/t35BVLftLA3IbewdHUcjYWnN3P6C4EjnS0X9yU+fjfy5qvpy9tt5651HlwOD7fUXzicaovIuBxIJKJ3tBGPtxQ/eFf7mx/q/+v39V/9KfzVnxd+9+nsrSPtT1cKP7u377OrU397/+CjxT1XB/uudRfPtefnY57ZXORQW2SpS7Sxprm0RmxfALfPQ48vgi83wB89JT55B/7eC+iTt6GP3kVevQetLlLaIyS/GZVxqQoxWcajKvg0CVFNQDVMqBah1TCAGjp1N41SWV31zYrdr9RU7SLX7oYh0o658c7ZvR0Lk93754cWpnuGy8n+rmQu62gwEAYVKuTQBSyaQ4tmPbhDD9pUjKwDTVjBtB1u9SMZGxi0MOqVdI8BKfjwNj/ak2R1RvD2INrsBgtuuCvKDFlgpx7tjjKzNmp7GC+E8WA9PVpPH0gxSxFGRxgpN6uizRFvKu0PJzKZ5mym0JJrHii1TAwmlnrqj+fMU0rDFKvxuNi3LQ3fU0cf6KN36oM+FoKCVThEQukkFCRjEJmHAUKCFuPLDpgd4wn3TFvo9fbMz3zZFZNFyKZJ+YBSjGjkuF7BNKk5ZjW3zsYLTTR2LjmHDjgG9zSuDTv3TTi9w/WmJnWdmd2Rsh/pyn55qe+10yuTjx4Wn72RufkseORGZHErtHfdXVryNA2VvNLt2cYHxzrHs4nDTt6p3tzZ2fEP7xz2zM79v96JbyTmv5U//I3svleaZqvbx3yj2UhYZLALTE6FwcrzOJWTLZmHl5o//zT29tPklcuFS1ulx6+Obl7vurPd3pfWeL2s+48D//gPfX/9qefhBeLcIfTSCfjhFeb7j9k/fFf24yeaLy5wf3lU8vur0b/fLDweS96dL98/MHRz/9BCwd9n107H7OeX8q/d7np2Q3P/MnbrInRzk/bgPO2729D3nsMvntJfPALfeQp+5wX2yUvk9kV6ykNSCIA6DdqoogfNYNAIWORgg5KhFTHEbIaUD7JxMpdFxhGSiI+I+TALo+yYnyjOjXfM7CnOTXRP7y31FMOltnAq3Vinw7VyhMumcZlkpx5LuXGHHnLpoJSdEbfSU41QMYSnrXSfkV6npHuMWIuP1RFidsWZHWFmexAveOBWL1oM4UELateipSiesdPyHjTpgmNOJGRh9MVYxRBYisHdBVmkOepLpAPRTCLVlEg2Z1JNuVRqcSD0yVbmUMIwLK1f5DqO8d1XpOEbuuhVTeSCwR/kEExGNRsmsyEyEyKzYLKQoImZ1KDCOKSLla32PQn77UT2XVvLVINNyqMrhZBGDOsVhFnFrtNyzUpOvVPg79TeXHU/ORZcnfTvm3T3T3rtI/bGDp3dw437VJPNwevTrV2z847pk5kzD12rd+1L98KL1wJ7jts7Fr25codPemygcXWsdW/Et89IP9biPT4x/vLYVGvX2P/jmfmL6Pwr2QNfT+/7VtMS3rp3brJlbczT2+zsKwTScbPZyXfZlFubqS9/m/3gzeS1K5n106kH93refnPP/Zs9S1OGv/oi99VXA199NfrVfzd99WXdv//K/OUX+s+/o/jgMe/6WXTrNHxzE799gftsu/7Nm4637gQ/fKP5/bcLz5/EbpyrPzct3jqgee9u9vtv+N9/xH/9OvrGbfrrd2hv3cfefoy/+wR/5yH2/C7y+BrjyRb4YBPcWAPmJ2jJANUgAswSmltHDZsAi4Th1CIWGSbnQxIBg4sDBhVLwqOJ+XSJAGIi5B2ze9umRlvHytneYnyonCuXkm35oK1RrpJCMjGEE1QCI9n1SMyO2Qywy0BLWunJBnrGARW8aKwB8BnBBiVo18JNHrwYJFr9aHuY1RbCmzxQwYO2BKCoDamXw8UgkbYDWTcWd0ChRjhgAMtBtBiAumOsYkodySXDmXw4nonFc9FEcyzenIsHXz+e+GDV06Im9ogaVvmuTZn3qjJ0QR5ck/j3SxvsLISJkbkoTYhRBThFgNPEBNUo5mRcxZ7w5GCwNBdp2szvvZDdO51qt4iYWgGik6F1Klajlteg4TZquEabtDBkfbEZu7Lsnxv0FMa9jr2uxr1OV7fOHRMEg+JUQJ4rBEMHDipHT1pn7riWb7r23/csboWmz/nLS5lors0tnEwZZjoyY0HjYSP5WKNwuanQnO8EvX1fC89/Lbz4jczyN7P7vpXfj+VHOzKpoZBn0udYSIbKWbcjIjE6eWevRP78n10//nHT5Vups9ut1x/0Pn4ycnO7+OlHma++avnzf5b+/N/lP/9b/N9/Y/vjL9R//zvj739p+Nufa376ifLD13kfvxS9/ZR1ewM8v0bfPAFvnUFvnMe2zsLbG9idK7y7W5y7l5l3N9CbF8Cb5xnb5yjbF8hb52nXztI314GN47TzxxhnVuG1g+DqIXhtFd84xz52CHVbqlQ8mtcERiw0g4TWqGGYZLCYxxDxEZRBUcsIuQAUcRhyIS5k03ZMjbV0FYLtGX9ryhdym7UKPhMCaNUVlJqK2updtdVVlNoKmxaOO7A6Lc1lpIXqqJF6Rs4D5t1YuA6wa6gWBdiggdNOpDVANHmw9jC/2cfKupCsC2/14yk3ZpQwsk48YiHlfey0j2VRAH4d2B2Bi2GsP81rTcoTzdlwvhBJ5iKxbCCc8Ufyo7nQxwd9s3GeglHTrPX3qZMHlZHDAv8+nnuB7+nkG9UojYtTxUxAygLELKqESZezaBlbrCezMNM6fyA3d6xt4Wpx4VrnwoH0RLLObpSAVhXu1HOdBr7TKHDouBa3pLDHtdhn7W62hLsd5mGncdxnHml0lDTBrCydUQfjkmxHoGV9XTGxrh297py9Hzn0MLTvdmj2cmRgoSUY6LYJR63MvR7dXCPnuLn2uHH3UKOm1tb9v4IzX4sufj06/43YwjfTB76RXmREhlLpQFO0rhBSFkLaREzuTyttccVwi/SdA43fvxi+PNaw2mk+0+++PODfnmh6eev4lz/v/uqr5q/+q/2//xj5l9/W//MXxr/7jeFvfm749efKX34m/+A17L2nwI+/w/n8O6zPvyf8/nvy918o33qmeXBLev2ycHtTdu288MoZ5uZp5vnj+OkjyIkDtLV91FOHwTNH6acOk8+vMS5fYG9fFt7Zkt68Lr+xLb+5Jbx8gd1XZKh5FLeOETWBejHFooTMcljKhcR8GAHJCiEq4zIEHFDAYUgFjB19nYmQW29U8vkYHSLtBsk7MVo1k0FBgRqYUsWgVMHUKosc8jUwVSKqV48kHZC/Acza6AU/GqkD3Xqw0YJ5jHiTl2iJEDkflvcwcy5WohHKepCuGDfuwgVswGeGk41gwk5EnSy9BAjVY6Uo2hEiynF+W0aVbM14EhlXMOmP5FyhpCeanGyK3Bq2x6UkhRAXty2D+XOc8CFDeMHjn3QGZ5TWopQJqLiAjE0VM+kSHJAQNSYxvxgY7k7t3985d6p1dr118WbP8rM9B4cd5d7ooF0nrlfALj3TZ+Z7THy3gecKSl0j9cGuuvpSvazfoRhwaQZd2j67o2iIpmXxhMiXEORaGttW1sxT5xQDZy0TW9EDd+MH7rsmLnl6Z0aL+SmXZlxN2m+qXq2nrNdVnTBXTFuFFneuOjL5l7HF/xXf/79j+/8yvu/rkQWGv9XRpPO3KsOtikhBEW1TBNqV7UnZhh67xa69ziFdZtLOopSTDMp5hHqVxbo3duw7by3/8ff5//7X5q/+JfIvf133Tz/T/uHX6t99of/VX6l/8UPxp+9yX79Le/sp9O5r2Duv8d94rHz2SP/0ken+Td31S7zbm+zbm6zbm6y7V3k3Nnhb51kX18HNU4zrF5nXziOXT9OunkOuX2Ldusy+e4V76xr/1nX59lXe9mXO/jmkTkVpUICxOkgnqjXKGCY5KmSDIh4E02qlfIZcAAvYDB4LFHDBHUIcIOhVGK2SA9eKmBQpl6oWMRR8uoggiYhaDlrNhmvYUCULrAQpu6TMGrOQZpRQPAbQZ8WtBsQsp2uFJA2P4rdgWT87ZoMzLjztwCJ1YNwGNbtxfz1KqXrFIASCRppdTa2TAWo+JWAh2gN4McTojjA70oZiXyFTLHjDKVcwZw/kfP5Mdzo33RX1qFnmzjlw5hmw903m3HNw8hG493lN92NGYV0sEWgJQM6lq3ighkszCqgJm6+c2teRmFlqm7vSvXAwOXWqed9m34E2W3k0f6jZk2xUgF4902vg+M1cv4njD0mso3bloFMy6laMehSDbvWgRzPgcXRa4ilJKiFN5BWZgirW1xves2odOqvqv1g3tW3Zc806eMFVWkh7XSWLZMlEOV5XedJSccpccaoe3AwqrsbNy4lAWyjtCpX0obLYV+K7Sw2RcKxLFe5WBbr04U5ltKTMtIpOufAPNdBLBfyGsPZDDeMdBf6aiLiHo7dpjAfe7KsXT/745f7ffjr6h58H/unX1n/6uenvfqX7659pfvkj5Ref8X7yPf5bD4nHt5HXH3Mf3eU+uqe4e0d1767xznX91nnO1mnoxlnk5gZ+c4O9dZa7eRI/u0q9uA5dPce8dArZOEHbPAldPotuncNubjBvX+XfvSW9tSXcvihYX0UjXrJORE3ZCZ2oxiBFNBKEy6QLeRBCJ0kEkITP4LHoXBYk4EI7xBhJwaFrhIhRhlrkmFlOmGS4TgQrOTQlmyZlUeUsmoxFFWI1XKgSBasgoFYkIBoaFU4NT8PHxSJERtQyoQoxWmHmkyzCWquEZJeS64U1JkG1hQdouRQJQTJyqHUCiplP0XMpKmZtvYAc1tEjFmpUTw1bOIm0L56N2V0OoUQr17ms7nRvqdiR8dfZo+Klj4jDP+Ie+Tx/3ukAACAASURBVAyafck69Klw5UN86jEw9IwZGTLw6WYRZBTRTXygToh2JwYHm462R8enWmavlPcvRueONB9YaZ9rcQ2MZQ8Mxfv9eqVdiQSMvKCJEzYyo2GJacisGLLKB1yyQZdixK0edGuGnY0lXSorzbcqsx2qZLssW1QdWrQuLSa6h7vyQxORgeX40Fxrd1vWrytZuUuW6uMNNcfqKtbrKq4njK91ut9s0ryaMd6ImC4HrSftxnWHZd1jm2+ypvq0qT5LsteQ7NdF+7VdTYKnJtIneuBdJfSBvPYTHfg6H3ouRp8w0QcIfJvFfbT34Mv717784ZUfvj35wYPER0/qf/Ojur/9hf6XP5b/7FPR59/lv/uEd2+LeHJXcO+m8O4t5e2bqpvbqmuXxNcuEDfOY9dPQ9vn4Ovn8M2T+IU16Mwq+fxx2uYp/NwxxoXj9Evr6KVTxOZJ/Opp9o1Nyb3bmge35LevCM6cwJszNCmnJtaIWuQUrQhRSzEem8FjgyiDIhYwpAJYyKHjCJXPQ3c4tEybhmVVMW1qlk3FsiqIBiVmkSN6IV3Ho2k4ZDWrVs+jmEVAHZ+mF9IYYBXBZhtMik4JFiJQnZptlVAtYlq9GLDLAKcccMlpdjFgE5PtcpJdTreIqVo2qY5HbhST7TKKQ0a1ikguOdkjp7oUlICK5lEBGKO6qqaiomLnzp27q8kQk6vSa1VMBsxMHZKe/4Pw7Jf8E7/A9/9AfPYP2L5PhAc/qup+ldKyqdTI64QUowg08WhBlW6s9eBw6/Gu5MJ0cfFU14HZyPLB5vmFlomiZ3hvdmEo1FX0xp0ats/AjtZxMzZRIiy17bVYpt3KIbd81KccdWr2OE0zLmu/NtGiaCnKC+3STJtqdlL45Dzn3gp0fx65PodtLAjOzcn39QrHuuvW2xpO+ainbLtPmHet1SFX0953R9JPWuof5Bs2Q6bTTsOG33TRZ9gK2BZzpni/NjugTw4o4wOaZK9mNsR+R13zHR31VUH1RybqxybkERd5IEDuENBtnNhi0O7Fm5+cu/Lzb5/4/Y9Pff7WoY/udn/4KPzxC+3Pfij/xV+pvvhI8uEz/s1L2IMb0rs3lLdv6G5sqa5ellw8xbx8Gt46C107xbh6Gtk6y9tc51w4hp4+Qj9zBNpYY545gpw+xLh4kn3+BOv8cdbmKf7lDdn2Vc2NTf72JeTSOV5XOyFhV/lNkEFMFjNpQg6IQmQWQWMAtTIxopazxTwYAskoCu7wGjhuHcel47l0PKeOY1cRjSq8TgYbhTQjn27gU0wCcr0EaJRS64UkowgAancDdFilFGc49JCI0KpZJlFNvYDikFG9CqpXTvHKyB4ZxauguOW1LhnFLqXWi0gOGcUtp3jkFLeU4hJTXFKKR04OKKlhLT2oBaTM6p2vfHPnzsqK3Tt37969c9fOb73yFxWwCp9+V7r5B/nG3/GP/5x75Ce6G3/irv2KOPjT6u6HNS23+KGWOgG5Tki3ipEub9Nk6fhw25G+3IH50spK+9Ie/8x8YmK6abrTNTyaW5zLTU5G2xIGldeIpxt56TpeJCitG9Bqh+zyYbdyNKCf8DTMBSzjLnPZHCwZ8u2aXJuiqyx/tCl9d0v2ZI3zxhn09Q3mwxO8WwfQUwvc2XL9yYJ3PcBcqScfMNaesPLvt4be7Em8MZB5PtR0PmA84VQctkrOhOs3Q437MpZMny43qMkNqeIDquZu9TEb8lJJe0dBeyEFPjYj76uJ+yz4Lhe5TaBXYcZNDN5WaO/uP//hwxN/89nBH79Y+Ozx2Kdv7nn7fvbpZdM7D+SffiD58E3pjYu8+zf1d25qblxTX7so3LzAvbiGbpygXzmDXD+HbV9kXb8g2DzJOXcEPnEAOHMEOnsEOnWIvn6Aen6Ndfo4+9wab+M4/9IJ4cY6d+MQdnWdubkm2jMo0opqjfxaOVHDZJBgWiVQuwtHyAC5QshliDkQFwMptZXVNRU7PHqW18DxGrgePcelZzu0uEOL21VYnRg08QEDn2rgkS0iilUKNIpI9VI6RN1dsWuXVMxt0HMNGp5ehhsE1RYR4JADXjnFKyf71ZSAFnArAZcC8KsBv5rmVdA9CppLRnbLyV4l1augeBUUv4oaUFLCGlrMAPq1dAKo+tYrFbuqdldVVtVUVVXs3AVE9kou/63w9G8l577E9n8kPfUr5dY/yy//PbH/c/bBHwLd13gdU0YVyy2hBjXivc3T46UTo21HB5sOLHXsX8pM9HsnJkIjM9mJLvdIf3xhubi63nt42BsJGFgBMzNmZGUSYs9knXbYqhhxyobdqkmnfsZmHLE0dNUp3JJGt6S1TXV8VfXte7I3z8ufnxK8d5X/8qH64SnR1hH8wbZpsd805LJbWIgUBMbV2L1W38NW39vtro/nB9/a23vGo9hKm45YpKf89dsZ/+FUfcuAsWlElx/RNI9q+vsUl03Ah2r4GQ96KgK/Y8belMK3cOgWB7nFxC4A1KssZItgbfct3Nnc/Kt39//07YVP7g9+8trQ914rv3+r+HwjeGdStN0DXxxE7y7L7i+Jbk1xbizj19bxK2eQy+fgrQ3OzQ3WlTPQhRO0C+vQ2WPgqUPUs0fpZ48yzhyhnzkKbhzDz64S6wfx9Un8XB/zVAnZaGFfSrNOB9G9jZiJQ1azqmVYNZdRw0coXITEZNRA5Eomo5oF1jDBGphWBZCrdgRNHL+R7TeyQxZ+0ML3GJlOLeZQIQ1SsF4CmkSASUhukFIdSrpbTveqaWykaue3KoUSbm+CmXXTtBLMKKLYRVSPghpQU4Nqul9Fd8mBRnGtQ0IOaICQluaX0zxywKOgBDW0sI4e0gJ+NSWkAaIaWlxLi+tpETWlUQrQybt37q6srqqortq1E+CJDrzDP/dLdPlz9rFfiNd+arv3L7LNL/Xbf8JXf8k99Il0ekM0taELxpwSoNXumute29OxNtS80p9ZPNixf8pb7nTvGQ+PTif3DAT29MeXZgqrZ8Y2j3VOlmzGmIXb7BZlI0J9k0HT6VJ3e5RdHm2fy9jVqEmqBWY+HWNq9JLOHvmDm9Z3r4hfPSt957rmvVu61+9bnm1K7pzgPbqmHW3nK1CCVFnrEKAnHKJH7ZGnzfZP+h0vxzo3U/6NhO5Rm/1swHzEpn1vrPts1lHsM7ROmApjusIe/Wi78LER+LYee8SDb7GB903M52L4Bg5vs9FtFnGKDlxEoWs4fNWf2z51+407R372cu6zR12fPRv5wWv9337S9sGN7DvthqdS5DyXekXOuKdFbiko50IVl5bpG6ukjeOUyyfpV46TN4/VnD2y+/yx2gvH6CdXyCdXqKcO0k8epJ85Ap47Ap47wjixhKx1oOtm2kkR9SyXepYgrcK1AwitHiPruWQtlywnSFKMJMJqhTgJB2p4cI0QIQlREheuZTJqdoTN7EgdJ1rHDVm4PgPLrUM9esylQZ1q1Ktn2dSwQwNZZVSPmu5R0f1qQIzX1JBBsUQ4FGF0hskaOVonpTlkgF8J+FSAV0H1yqleJSWkp8SMQNRAC6opXhkpqAbCWnpITQuqKCENJaKjxPW0qIYa01KTempMSwmrqSYBQCNXVVbu3rX7m7UCu+TQp8DCt5nHfsSY/oC374ea67/jXfxEs/V/8KNf4LMfCqYfErNvibvWHQbZaLK0p219pPXwYG5xMLd8qLA43tDe6R0f8Q+NBQZ73P2DicWJ7IHTQxvr5UP7Sz2dfmWHj5d3CpgsJsQVImIJKpZjIhHK4jMYLBqDQAi+Wqfq6ta9dsv62hr/xTXzx8/cb26pH1xRv3Hb/OKm8dWL4rkuDGLQwRrKPqfoelByM26+Hzd+MpV6faztsE15oy3wzkTnnbbEuaDtTiG2Hjb2DpjaJo1te3XtE4apPO+5EXxfBd/nwHd58Esd/pTP2MaRTRZ8nc08DTJOg4wrLHBTZb6+fG1r49wnTyf+5mXrLz9q/cGrXd991PbWVuqtDsNrEvACh3aVBz8QM2/IaGcSVRf30c8crDp7sHrjWM3masXFI5UXjpKurMOnD5CPL5FPrkAn9kEnD8Bry8DaMvnkAWB9ATqeh9eE1BNM6gkW+QSTdAQjDxAUN4tUJ6IYhSQdl6RmUWRYjQirJWg1IpwkxWplGFmM1AqQ6h0RCztsZgUMeMCABwxEwMwMWlheLZp0yjrzjmK2Me2R+YyIWw14tLSgEdXxQAqdJpMIG4wsjZZpljFd4lqrgupQAT41LaihR3RA3EiL66lhNTmkAsJqMKQGwxogrKVEtEBEQ43pgKiOEtaQoxpqUkdLaslhNSmsJIVVgIJHqti1e+fXdynN4bZTbzWsvNAc+z4x8fqu9rvstY+lN79LnP4hsv8zUvlVNLlfX1hODq2U2/Nj8cJAYnpvbnm8ZWWsaWW1eXGsobXHNzHk6R/w9LTUdw7FZmeyyyul4ycXzl6+cHa0I5BqhNsCIpWQA4BMGsZFmVKEJUZYQgTnQAQbZ0tEYk0+a3pwRf3kCOvdG6YPXnO896r9xT3Tx29775+VbM2B6zM8iwEOiaDXCnXbHvGJRvycjfeoGHjcnz7uVh23qR91586Hzds5/92OxNVmT9+AsX1c3zFl7Jk27osRb+vAd4TQXQK9x8NfKKAHbOAajlwgkKts9jkEPQ6BmwRjg8W50DVz6dTdVy8s//676X/+je+9uy0vrna+c6X57Xb9EwGwTpC2Ray7AtYlOflka/W5I9RTK9Wn99VcOEK5cLjiwlHq5aPIxlHo2CJ5/QB8cj+6th8+sQ9ZWwZXF4DjS4zVafr+LP2gqHaVIB/HgTWMugJTBphUP49kk1Aa5dR6EdXIpWlYFAWTxGVUitBqCUaSICQZTpYStTvCZlbYzAqZiLCZGTGzgya238gOGDmjpczRg7OD3bG0Rx4wYs1+ZSltzQVVDVoMgiCJWK5oVGIqlkmBexVUv5oW0NGDGlpES4trgYiKGlJSYjpaQk+PqqmR/7+F+3xqPEEQxtwfXOXybU9HkPTLP+VMkAChnCMIARIgCUQQAgkEiCgQSEIJIQkFEDl2N527Z7qnJ/XshJ6cNu/t3ux617f2W+f74Pf1VdnlL3aVq85f/PwhjxhwSaFeKeAQA3YxaBeB3a0kuwToEQNOMTAoA10SoEdS61VBbWKg5ub1q29da23V53IXFw8+ufvhj/GLl8Obz3q23vM++8b54Cfrztfek28nl9OJaK6wkV0ac3o1TL+x2adV+q02v7ln0xma0Y3PdsfC1lCya36pb22hd3HJOZlf23ly79GHbz/cL65PuZuX3PWdah5GYWOsRpzZSOEIaOwGKpNHZfDorEY6p9ndK/7ssfire40/vFR8/6H+9z/0//Yr6++/7fjkkeL+yu2zCN3VwVvSCt7MaC/tnHs2/rGBc98hf8etv2drzQngU4PwwMC5a5O+53M+Ge5cXpQtrKuCcWVoXnQsA34SI5/XUV/Qqa8bKN+KsHcZ+BMq5Q6N/pDNuaBQDxD4Pp18SaOetjkfHL64V63+9qXvH792vXnH/+bp1OcXI2+GpL+sw/bopCcNjPfr2Jdq4p048OQEuigTDwq1FyXS3VLteRm8sw2d7oDHZeZ+hXGYpxzmaScV7mGOVt0ADrO0apqxOUzZESO7DGCXAu/SSRmE6MdJ3Y1gRxPUJoTamxFrM2wWwu0tqKUZ0dRDUjYg5YAiBrGFTrjiUDF6tex+Y51bz+83cZdHRWG/YnJQe3awebyfWJ4wBFwt4XFzbNYVmfVk4r5YzOVyylRqAUPJwyV0nYzWJ4WdYrRXgvTKYKcUdkohlxRyyhGXAnHJwAEFMKQCR7SQRwW4FECfFOxtBXvEYI8YdEnBARkwKCMOKYkeLeRVgl1igFB77caNW9evEW/dhDjMppCn/3y7fPngvftPf/n2u5/dOdg7K6bPq9vr4WQ8tb2R2MysTI1ZmMNy4ogGHlJjThk8ouAv9IxGxzIr9qXk4NqUY2RUp+hT8GNLscf3Hj25e/dwpxz1q9ec9MF2HpPForAbaawWKqeJym2isYQwzsHpPAqvYcjR+OvnrT++I/n+Pe1vfmn5/ffO33xt+/U31m9fmx8mSHdXwD4TQiYSZ5WN94eU36/1vhgW3+9pfu5SvevR7KlZdztl7/k6ztvEpwbpk0FLdEm6lNROReXzM42PZNBPLfinddTnVMrnTfQfWikvqeT7NPiMTrnPZl5QKLsweE7HL5j4EVdwfzXz7HjzzZ2lb57PffY89PHTmVe7vk96JB/WAXs05A6PtitG96y33slBpzFSLoyfl9BUAEiFkJ05eH8WqsTou4uUShDdXmfvrrOjPnJ2ESlPkQrTlOQ0pTKEbKigFAfYaCJEsdq0gJBtJ/TLST0SpLMFaRdCtmawqxXqboV6JGh3K2xuJGn4RC0flDFrr/RpGH1q1oCpwWtrnXQpcmHT5qq2kBh7/vAsFR2d9erWF3rTEW8yEjzbL7/55NM//vG3v/31q8rhgtQqMHbJegxcewuhTwT1y6EBJeRRIh4l0i+H+uVAvxIc1sA+PeI3wuN6eEQDDyghpxTsEQG9IsApAQakpCElMK5DfRrILScMyWEND7h54+r16zffunH96rVfEG9d66hHw8OD2dz+ZvE0nSiPdYjHDDS3ij/jDeTy1b1itZSMTHbWTxjJE2byqAr1q7BRDRwZd+yUD8u5i0r+zNelGZCS5gZt6VRx9+BRde/u5vLsUg8/3E0bMnPZLA7OqGNwm+i8Zjq/hcoSACgdoTJRKrfL0vzuqfLzx5I/fNn251/1/fNPzh8/VH7/Wv2rr93vncvuJQjhITpCw0EAU7KYSZthyyYu2QTPx4wvRzUfTbYd2YSvAl1PPPp9Y8OFU5leVK+m9NGsKhcVv9Ai3wmx13z0CQX+SsT+Rog8pQAPyNAFjXmPzTyjUSsweEbDzhnYGYV2ZtJ+8zzz3bPlr98Of/xs8cVl8HFu+FO75KM6qEoFN6lAqZdyNAgdL5AfBGoqIerhFrs4CK556VUvUvYyV2xAvA8uDcEbs4ziAnm9j7TkAjNuKN2HRxzAtgcpdkJj9NpjNxqn3Zxmknb70Ekd6JZDHhXY2wr2tuC9UszeCvaIwD4x0tUCtQmgNiFiaUKvDOiYbjXbY2pc8FrWQo7whCW3Yttc9awvBdIr0wc7qfzm0npsKptaOdwtPnhw5+PXH/3004/vfvw8lZnJJsZHOuq7W0n9MsSnh30GZFgLD6rAYTU0qoV9Omhcj/g0oFdN9KqAERU8oAD6xCSnBHCJgX4p0asGRzXQkJzkkRBHlLUeJUIm3br61ls3r9dcu3nr6tVrYhZxRIkve7oL2VJucz+dyI60cb0G8qJvIB7NFfIH5WwlMT0608YImKAJHTiuQ/16bMIAz3RLdkq7e4cPt3fuhTztYX9Pbqta2bu/XX24EU0tOlvnrJSQldqv4zHoXIxZz+C30HktDK6Qwa1HqXSczqIweHV19VZ9Yzmp+uSZ7tNn+k+edXz22PzFc+MHj/Qv7ihPVqnpBalM2QBAVBhjkSCMimF1INBdTy84jc9mhx4Ee+5Pe+9NDVftph27PDMnXd80JAuqSk753Er+uAF+yQEvYeJ7Iv4rUf1dDu2AQT2k4Xfo1CMauQDWnqOkCwp4ySQ/qcPfTBi/eTL/5mXk1eXcw8Pgw+TwR23Nj5iEAoV0SEfLRmjPAxY8SMFxKz9J2VtnV/1AOcwo+UlJf0NyCFwaomadSGqWXhrHtyaQ5Bwj5iKu9pBiA3i6m1x0kFeZ4I6ZVODcXkVvJcxQn4AwJEe9SsingjxiwClG3BLU2QL1S9B+GWZvBrtbkG4RfqVfy+xVMAdNTfFpV2Z1NLY8lF4eDvRr+jul8YXAx68/+OWbj7bKqUQsvFusfPnFjz/+8ONnX3314Vef7+1trC+51qbaZzzyQQN5REPyaaExPTRugMf0mE8LjWqIYzpgTAeM6aBRNTisIPq04LgRHjNAI0p4UAZ5pIQByW2vkjCuIU2ZIJOQ9Na1t65fv37jxo2rb10Fa24OKeEZE7DoNuWy5XzuMJ3KTDp10dlgKlXJbB7lMuVIKDDZwQtqSQEtGDJiQTM8YYTDVihir9vOFKv7j4qV88TaWipVzG8/2tt7no0l5/qki120BRsz0sd2G1lkKhdjNVG5Ijq3lcxpkMgbuTw2hNEpTD6FXtfU3DoTVMdm6xNTLfnI6J2d9L29zFF+Jr9mSCyq1sImUTODBGIomYtR2DCMsVm4rJXt7urNLq2WImv7G+WT0mE1lsxO23IpdSavzRe0hU3FwVLLqaduz80tdPM2h3o3QwsbgVCs37uhN+x0dFWcQ1l7967F8kjW8IOE/A8t/hcN8mZK//7Zwtun808qE4/Xht7TCfdQQpoM7VOIO22kQh+S7wOeztwsTWGZIFoN0SqrjMJobXy0oTAMbQ0RE16otMYoDUGFZc7OMrXgrI35CMUxSrQN2urFo9za/XZwg1Wb49/KdQPDMnRECozK8Ukt1a+GB1vBISk6rMCHZIhXhY+o8H4p1tOEXrEr6F0SWp+aF+hTrE53rYTcy9Nuv6d9aWpoYz3y+uPPvvzuu/JObm0l6PcOZlP5l8+fv/38xZuffnd29zC/HsjHfNE516SzZViDjumgCSPk1wGjatKomhTQgX496NdDo2pgWE4aVULjWmhUDQzJSQMSQr+Y4FWSJo1QyALNmknjepQG3fjF1avXblx/6/qNq7/4H8RcUriTNq0mzNmlW4WdrdxBKp2NLYdj6/lUdi+b3okEvIE2nk8FThmhcAc+34ZPGaElG5roQ2J9rEp6Y2//slw5yWQOMlsX5d2HG9HEQq8sbKOs9dBjblZmhDdk45BpXDKrmcprofPEZHazxSRgs6kQQiPTOTiN29zSND0lWwtLYsuGwuZGaet4e+ftk/O3K/mpxLJhddHIZeIQSEYxGkplkojknk7JgKPV5XBno+nEfLSyUT4sHe1lq7m1kVxWlytpyhVtIafMb6lyJVWprN0um3Lr/lgkG1kth5fSm7FgOp6OJ6vr2b3NwuWHs9P/Wzv93434/6xG/iRHPnU0PYn2Py4H34l4XykEebwmgQM7VCCjAHPd0M4yfW/21toAJdwLluaY24m60gCx6sWWOgkn3tr1QXLATs701FQSvIKfdOKFZh3YSjfpeJBQ7CSts4GUhpim3U433o60k+b01CUDPi4DJ9RgyATPGeAJJTgqgyd1lKCBPK6DfWp8WI5f6VEy3GruiKVhYUQZCWoD/cr+DvlQj3V1cTaxtlbIbu3sn53dv3/24GwjHw/PjaaWx4vJ2OOnr05O9pem3bNjPQFP5+ywyW9lBkzQuA7yKkmjGmJAD05oSONqwrgG8GugcSUpqAdCFnBSTxzXQGNqYtAEzFmR2TZwzkwKt0E2IfH61V9cv3b92ltvXb1+4/r1q3YJOm9GpjTAur+zWNnPZauZ9FYiVYrGKtGllfnBzqk2/pQWmjagYRu+3AHPW8A1ByXjocV7gehAU7W4vbv/oFQ828zfyW8/Sq1GlvtFqz3kNQd93UPLTNLLs3VjjgYyjU1lC+n1Ynq9RNra2tclQ6g4hjPIdDZKYctlosiyJLkqSaxZyqVCcet4e+/Z4fm7B7u5dNQSCanpGAIjNATFQSoDhSnBYZ1GwvYNB4rx3HpoeTOa3t2qbmeq2XAom9bt7OoP9nTlojqfk5ULqv2S/mBLV0oMrC+n11ZLyyvFnbT1OO+MLKdj0eJ6+sHF5v5fesX/rsX+oSL/VQr+3Hnj6xXGnaj+cnLgsViYgW8kMaTKoWZwUtFAfFBhFmJoZI65vsQvx9l7W3W5RVo2BGYXGNkpND8Drs/i6VnszhazuIwU5kj5KXhrGsk5wZIc3uUDMfRagVwb5pD8LcBKOzVipc7p0YCMOKOCly34WicjZEAnNeCcBZ9rx6cMuE+BXHHrWB4Df8jcOG6XTnrUE17joFM/6umeCgzGVuYeXN7/8V/+9t5X35ar1eTa8lJoaGXKlVgIFgqljez61ET/1Jhr2GUdc2rHrexhNTCigLxK2KcC/WpiUEsM6oCAmjShAebN4GontNIBLlhIi23wchcW7oSWrKR5M2HWUDunJ5r4t65fu3bt2o0b169dvX4duH1zVEletoBLdnI+uVAoHxfye6XcTmY9O+cbnenVhtrYM3powQwtdyArHUi4DU46KQUvNelGIl3E9GTXXvWsWr0slu5li+expVBsqDXloUf7yOtuWm6MUgkxSzM8t4VFY/CobAGN38qol3gHpGZ9HYAxUYyBUVkozmkzC7ay0q2MpJDt3soXi/mT3f3Lg+N3Tg7PtjLOUVcroYYAYRQUo9WCFJGIExjUALeJQ66RQiy7OrOQT25UcpV8bCs5O1nKmQ/2zaeHpv2qplKUVLdkRxXNaVm5ne5ZD+eise2l1d17m85/OdYcLs6trObX0kelvWdfTfr+iwr/n1TkfzEAf4yin+1hzycJT1X4MR9fgwgxDNph44d0aM8AncY5exleJcPaLQi2N4WlFG8nxdlLs46z9IMN2kkau7tJvleknRcod3LMu1nKnTx6nkBPArRzGXDCAU5otSUKuEDDhoWIX4tPaOB5E76kw5bU2GobZd2Op3vR1XZo2YyvdlLjDsaSFb/iVLF6lLReLcfZ1tpllg252ib97nB4OpmOHp8ev/n6x+/+8PPp/furkflQcGRpbiy6PJFLr1f3DhOpaGh2OjQ14vf1+JzGMSt/RIt51cioEvBrgGkTHDQAE1pSyAQvWbGVDmTRDEwqiUE1ac4ML7QByzZgxUpaNBIWDMQ5I+iWkBDCtavXbl6/ce3qW9fryYRFK3ndRkqNK7dKxUrxcKtwkNvYnh8dnHG0zHVwZjTwogFdssCLZijSCWQGyPkR2oYHiTuBWB+2FfbvkfnspwAAIABJREFUH9zdrV5WymexhcnkWFMxQE0OYokBrBRgHE4xdyZpuUlal55FYdQx+S2cJpVQLAuOKvh8OopxcSoHp/OoNPa4T1jONJfS4lJuJJcvF/L7O7sPqnuPd8tbu5vOTm19bS0JhCEIphIIqEYlNGgE124Q+u39yUhsI508PDiobJYT8ysbYef5Udfugelw33hc1R1uq/bLyqOy+qysqqR6osvJWLy6sn6YGTS/bcYfDLlWV4rxxF6u9OjDce+/arC/KSh/6YW/zKIvt+FXkVufGG+eUwgTQE2YAu3QkW0KUFSBe8u8coJfWK8vpAXFbEs+yStHGQcZxmmJe5KnnmSgi03kIo/cyTLPNun3MuSjNHKcxM/81BM5eM4l7bNqCzRsEieZuUR9A6zlEPWcGmsDqbMR6GtGfQospEfXbNRYJy3WRU/10Tf7GVcGtOxBA2vI2tjbLu4wSp3d5lFvfySyfOfeoy9/+v2H33y/f3KRiK+vLM2trs3FYgvRyNLh6fn+2cV6IjG/sDwd9Ad8A9Nex2y/dFxP9akhv444pUUmtaQZMyHcga10kOdM0LSO5FcSvWJwTAZO6oGwDYx2g8tW4qIRmFEDc2Z4tp3Cpdz8p+tXb9y4ef16bT2ldrUH3egj5ed6crndcm5vq3SQyOyFhruXu1mrdjhmR+PdaLQbW+tCN9xwdhBed8OxHiDRB6RH2NXUysH+xf7e/WJud21Gn19s2JjhR/2UjRC7NM/dnuHkp+jFZbZNxyEz6hn1onqxQanV2G2tKEqGETpOY8IUrqiZvZWU7W9KdrKaSjlS3j/b2T3f3ntnb+9eNTu+n2uXNFKIBAiCUQSjQUREWFdPo1GodN78xEJmLb6zXd6rHhbim+uzI+fVrofn3YdV49Gu5mJPe2dXe76jPy5pH+wadlLDS/PxtdjhenzjbF6a6aiJD5vj0WI8eVDO7H/rMP6rDv2rgvbzBPrmGHtRJXy2Tfy8t+Y+s2YBJCwjQJkC7eDIVhNUCTFzUfZmjL+VFJQ3WotpXiXOOM0zL7br7m5z75WoD0rU+2X6nQ3KeYZylqIcx6mnadrFJPlciB7SibtUIEtBR8gESx1uaML0DbCGDynYoJwJSRlEFQc21mEdTaijFe5tAZ0iYESBXRkysL1m7rBN1GkSmbXNPV16n29gJbx8dHTv029//+qL7/fuXe6cnW7v72U2kqurq3v7Z+/98sv777yIpje8Pn+P3dHX3TXqsi/52iZMtIAGHteAIQ0UboNWbMiCCZjREINqIKAExpVAQAlN66FwJ7LSDc23kaY0pICcOKkC503IfBuliUX6p6u/uHbt6ls3rim4hLwbTfURszN9m7ndYra6thjO5s83NtKxAXa+n1QahMtjSHEUX3eiCQe43otE7KTsIFoYw7NjtOLa5N7hxf7+vb2Tu7Hs9MSCZmZZPx/RLkYUyzFleE25vKbM5AydXS10Vj1HoKxr0YvEMmFjPQRSAZwOYnScwgiM1J2Vpbu51spme6mSqxzerR5c7p28ONkvHufbTytmUROt9jYEY1ScxkQhMoaSa4lga6sysbK+tZ7dzm9Vsrvx2elK2vb4TtvT8/Z37uo/eNL+8fOu9+61PdjVX+4aHu6aC7GJ5eVcJH5QWZ34MMZ/HWU82PCur+Xi6cPdWOEPdul/MVL/KsN+PwH88JD1rATcnb32rOPWCfv2EkBaxaA8BS6RkTwfqoywcivMzCozt15fSArL6YZygrG/QT8rMI7ytIsS+7LCvl9mn2Vpxyn6UYx6FMUPU9SjCXyPC1TIQIkCRVCgDyOoGCQNH9LWgSYBZBHCRj6g5QEyNlHGBVR8SNsIaxpROReUMIEr/RrGkJnfYxSatc0mncjRZfCNDiyHw/ni/sWj9198/M3z15+dP36eyZdmQ0uLy6mLx+8/f//Ltz/64vzJO8mN3NDQoMWkMylVk+6uBWeTXwNM6knzZtK8CZnWw0EtGNQik2okoIQmtcicGV9ow+bNcFAH+RTgmAyeUmMzOnhahfoURBWvlk1nMjmcX1z7RZcIqfaTkx2EzSl3fms/n86OdUhnh737h48ONpfzw7TtYdKGB4/2wtEeeLWLFHWQ8qNodQYvTcG5afpGbPjw8Gx///7u0ZPzp6/Wd8LTUetUxByMGhfWLbOxtul4+9qW3e6UUpmNHIGSK9DyBUIyhQpSmACVS6Pz7O31B3nRUUFa2ZBupR3b5d1y9bi8f//w5PFBJXivaj3caq/nYSQiguFMBKNBEE6C8Ju1oE6tz8aSxVS+nC6ll6Lxue6Tiu3yoPPxUfvLC/Unj20fP7S+ONbcLcueHunvlqyJ8OJadG81dXIa7vpwCXu9xn60EUytFxLZ4/Ry/FzD/7uB+Vct9JsA+iQDPi+SXmZqH/TfLPNvzBAIyzicpSAlGiXPJhfaqFvT9I0VZjrK3YzytpLcUpK5k6Ltpim7KepOilpN0bfXyZUYZWedWY3Rt1eQnRXyziBW5cAVHNpEwBBc20MjmPiAlkc01kPmeqirFXPKUY8SG1Dgva2ItRHsasF7xJTOFtTcAF7x6Jh9Wp5JIXA7u0a8Lt/Y4NxsMB6LFYq7u0f3i/sXqc3SSiQVDEUmFuIjofVc9f7h5atC9aKwfZyvVGfnQl2dJq1c2mPWh73acR283NM0Z+d5JDUeCWFEAXmVyLAMGJGT/FpkTA0Py6EBMdLbBLvF8KgaGVOjYwp8VIr6jeyIt/vlkxc2h/O/++//iQ7UjsqRZQOcCXrKW8ep1fBEO32qjb847M5FFnK+lp3h2q1+UnEQ3hqGN9yEagA/niPvToM7i+xkTB2Njp8cnJ4e3QmHwolErnq4u5b0hZYssyuW2RVLaMUSWTUVVuVucwPGbGY2iDkNSiaXD4AgEWdQ2VKZSJgMC84KomqqdSsu2Ep27O7sb1ePy3uPjvePi+ud1ZRhZVKJgEQYJsMImUhCCESACGIEElkuUefW08VUdnNlY3Wir5y03Nm3PTyxPT5qf/vM8MFd06tT3eOq5N627Omx9k7Bno4k19ZPY9n9owXDkznC2yu84/XFeHwrvnGWXl5esXIfKml/0lD+OEH96pL+3j70fgV8dxbarCMECLfCKBiHgSwFzdMoGyLy9ggnP0PPLDDTK4zMGq2Y5FQ3uDtp1naaWUkwSzF6YY26uUzbWGRsztE2g9BWAK10YFU6tIPUFlHSFEZwcIi9rVhnM9ghhLqa8A4B0ifDR9ToiBwalMK9TXCnAOkUIV0ipLMJuuLWcdrl/MDY+O7p5enDJ1vVSnhpbiIwNtDv8Y9OTs8sTk7NBIKzE9OR1dR2/uDx0ZOPUltH8+G0d2JhbHLBPzbpdNrajAqzSjrZr3PL4Oig/dX59nxfi0cJD6gwpxRySoF+GeCUkOwtpLZGoqGOZBAAFhHU3gKaG0GrAB1R1T8qbv34wedfffq9QCT9xdW3rl+/Bd2+KWWAM0P9lepFZDbUL0FG1fiwhj3W0RQfbDoexx6OgRdeYH+QcOjHzmfwk2nscIG3EdZPBE2h6aGDvZOj00v/5ODwUMfshCs42RaY0AWDusC0ObRoSQWFF7Nsu4qH0hsY3BYqR6hXcpv4EAgCMMYSNNQNuxrWF5q24i2FNeFeoX+nulepnFT3Hu6VYltr2uyqbtghrL1dC4IYCCAgDLPYZBAk3aqBVCpDKZUtrufWgsFCpO3ObvvlYfdZ1Xj3wPj4tO3hoe7poebetujyQPP2XdP97aF8IhdNn2U2yvfj+mer4MuMfDcRi8bysfRRPjS5P8zMdkDvStA/T9C+Oac8LZEu1gh33bc3ODXjpNoICsVAwjpK2IDhGEKqtDGL0+y1SXJqFsuv4LkIXoxRKknadopWXqdtrVFzK7TUHGMtQI+NUtPDSGEAq2qxXYx0hBN2qPAkFbDVgfYmtKcF7RRC9ha0XQCbG6BeBd4nhXpEpO4W2NQIqziAjg8YG8ArHQr26PDA4emDg7sv7jx7FU/HBz3OjjaDTqMwqrSDfQPDQ4O9vX09jv6x0bl86W5u/8HA2LzNMTLsX/TPRE0Wh0Gv67IaOo3qwU7FgAYN2cSv710U5j0eNe7R4L0SwC0DB+Qkp4TkaAV7pXC/Gu5RIZZWUCeAzc1Us5BWmJr+zftf/ubznx7dfcLn1iPAbQwFKGQqi0wdHPCUj+/HV9fbeLTOBrRLgLqlzICZu9iOJcxAth2oOsFDL1odBLeGmYv9Yne3ymqSOR3W6vbh+f0XgaCvwygZc5kmvebxUf3YmG52wpIOafanGTsBaksjA6PzqHQhg8Ve9DXNDvGsGmZLA5XDZDBpFKkYCfoaCzHFYXlmf/e0WL7Y3buzmx0pROSlpMZjb7xx/QaJBIIAwmLSxkdUnSY+k0Yf8Ixub+bz0c3IlLeYaD+ptO0W20qbpoNd8/G+/qCsuigrLkry0y31edlUjHQvjE+uRMpbicKzTcPHOe6bSsdhKhmNbcYTB5WJ/nc8+FM/tm9DPnFAXxfJD4u17+Sgtx2162TCJECIImAcJsZhQhICUgicYpC2bIz0BDszjZWX8MoKuRrBd1fxyipaCePlWXJ5mlYMsjI+enwAz3lou92MCh84wuATKrTJgL0cuK0OttTB7Xy4UwD3tMK9YrRTCHW2gL0S2C2BnGKoqwky80ENh6CtA664O3W7RydbOyf7Z09Tm1mX02Zt01mMSoVEqJHJerodLnffmD/gD876p5em5hKRRHl4YkGitkgU5rYuj8Xa2yRsFTc3tRvU3m65r42yYBO8t7+ztzY2YaEHDOi4Dg7ogXE1MKok+TTEUAd51koe0cBuJehU4H1yil3Eur9V/O0n3/z1d3+eC/po8C0ulcSmQzwG0sJnzS+Fc9XzjWKlx6IVUIlSJqptoOga4LYmyN4C9ItJAQ0S0qLTFrZD16wQN8lbRRJRo6OzfXvn6Oz+e9mt7TaTSilpMKjF7Xpxt0EW6FbGe/nVIcpqL5vHYqM0PkRtlcsV0XHR2mjDZB9/sLvOauIopRxZK2eguzGzotorLRztnpR27u4dnO4ku8oR+VHG0GPi3Lp+i0AAYBiBIWTI0VQIa6aHbBvJbLm0k0+VIgsj63HDRrptY92cWteUypb8hmF1TjE33DzRWz9oYfZoOPpmlkLIsGgVTnPbkIHtMyBZn7wSX07Hi9HVnZLX8rQP+dCPv17Aj+01T/z4h1HGF9PkS1GtD6xdwoE8FU6jxCQKZOj4Bp2apZI3qEiuhVwwM4qdtEontWIjb9sopXa8oMczUnBDguRUlJyOltbTU1p6tA6OwWAKRaNUZIKFdHJhHQ/R8hAtFzLwAHsr5pKSna2YXYTZRWiPCOkRIfZm1NaM6esgGZt0JRGNV09OU/lq5fDOdGjcYlSY9CqrRaOWNWmVUntX5+jo2MRspHL6pHj8IFk8mFtOOgdG9WZri0TB4zcJhRJxq7yxoVHUJHCZmyes9AVrwy/PDi8y8xMmVshMnTaiQR0QMkBzFmjWSpztAKZMyIQBmWyDA2byiI4yqGp49/T0n7/77b/87veDzjY+vbaRhdaxUB6DpJEKs5tbu4fnB5dnF4+rG6XpLivX1AJ3SuBeKdgnhu1NsE1IsitYOlWTRNbc2iwUNjU2NHDHRwOHh48O7759eH65XS0uLU9arEqFXGRUSW0KxrgZW3FQV1xsbTODBNBhRguHJxbQQZ2UYbM0dtnqO6x1FktdW1vDgEMwOyrZza1Uy7vVw6c71fO1kHFjXpkNG8VCjADhAMaEMTIBhDXyunTYOO7ShPzzp4cP8+ulcLA/ETElopZExJRYU62Gdb1WobSerGgkt0l4vfqWbr1EI2puZFHZNCIDrWlgUJrr2DIBt0OtnvYvRecT1VHVk3741TD+ehZ+NUPe6Ya3VNCJGJ/GiVrC7XkqFqejURoapWNROhan4hEGZYZOnsHwIIZNksljOObCoE6QZAMAKwkw1tw23L6tJ9bqwJo2iNQGEUxgrQUBrFTYyoTNHFRXh8u5sJIHK7iQjEnS8xBbE7m7BW1vgjtaUIsANjZAhjrI3IDo6hA5G7xS3j7Z2j8qH9wrHxy6XVajTm4xG+x2q1YtMRrUBr0hGAwvp/ar919X775cTpUGvUGV0sDjN3L49fV1jSwWl8etb6wXNDc2uM1NUx20VXvz6/PDs1xk3FLn18FTRtKsBQhbSWEbON8OhdrAeSs0bwXnbaTpdmjMRPG3KT5//PKP3/zww5vPN6IrknpKMwsSsSEpH1IKaZ1GrW9gMJNK3T3ef3SnEAuaRtXAjAmZ0oHDcqKjuXa0symd9C0ueY0aiaPb5B1zGI1aV+/wzvbF8dnjw+PLZ0+efvLJw4O9tf5Odb+RF7RRwr3k1R7KUjelmV1z7TbxNuFW7e0aIgEEQKiuntppbXR1890OnscpdNu5s5PGk4NCsbSzd/pq//TF6Ii9z9bs6ZU1CVgEEgrCNAjGQRIMgUBLK1era2TQmDZzj83YphDWexyq0JQ6FJSPDcssGiELgVko0MjELbKWQF/nYHe7RaWUCpvYDFajsM5i0tv0equ+zaBqF4vk3TpzxdP6zhD8yEV6OATd80OnASTZg9r4RBrhOuHmNerNG9zbtxoJBDEAKEGSHCRKQFILkcgnEthEApdEZJCIKKEWIhIREgkmESFiLUSoQYk1ZLCGChLpAIEOEVg4IGDDIi4k5aOqBlzNh7V8UFsP6+pQNQc21iPtzZilCTEKUKOAbBCQDY24vh7V1iFKHnylvHtePb08uXwnWc7au81dndZ+z8D4pL/bYXO5eq3WdpdrrHL2/smLL+biBYfbL1caBI1CKpmMohiTyW5oFNTV1dfz+C2N9cNWUaANjTlFXzx5cFHJLPSrp9vQdRe+4cHTbjhqB1c6oTU7mnLjKTea7AeifUjIxgh2aL599dGv3nz55v135oY7jXUkq4DQKyI5xYQeCcGlpPg66mb7xcsu0YydO2UjL3bj4U5sykgc1Neszck//mX666+LsRVXeM79+EG8lJ11dFtWI1Onh6WZyTnfyNjzh7tvPjwux33jFtZqH7oxTIkPkON9lISD7NVAba2QQUhS1gOSBkRST1EKKZ6Oer+dNevizvTw/N2MxYDldK/04PLR2f13jy5fZfI7w6MDerNE2MKnkRE2lUYhoxiMoSiKIRSVrFHYwCPUEhAYIhIJDBpi75Q4e+WK1sZ6JpuBwjSUJBU3+QYGIlMzs75Jn3tcImylIqhELDObjJKGeh6dxWGzaCjORMmdrbz9vvrLQfTZGPnpFO1imno+Tkt1oSNaRMmtpeO1EHCrpub6zds3bt2+eavmFrGmhlRbe4tYU0OoIRFqiKQaECAAxFqYVAsBtRBQCxFrYFItBhFwhETHQBoKUjGwgQ6J2LCYCyv4iK4OsQmpXU14ZxPeLsSMDbBJgLW34KYm3Cik6RpwQyOub8DUPEjFg66Udi+qZ0+OH7yM5xIej9M76vMFpleSmcnZ0NiEbzQQDM7G0+WLg8efemdXlDoLjy+gU2gYAoMgiUyl6vSWjraOTqvFpFWGhixzNurmqOm7917eq26tjXUudNA23LSMC006iCk7tNGH5QbQ0iBW9uIVH7zhgWcMlN3Y2t/+8vefvvjixfl2n+y2o+X2mIkeconWQu2ZmLuam8otWBKj9YkBeqQPjzjRNRcUtwNLPeD5nv1//Mf+H/+8n90Y2DkY+/7X25fn4UCg7c7T6FffHWdTUx6n9dW7+b/95e77l/FlV2PUBRUCeHYYjbuw1S401g0nerEVGzZvQYNGbNyAehTQkIrsN9LmbMylXvZUF33ezZ1yNng75EtjEycHly/e//Ly2Uend+8HJsdahCwBDRTRKU0MtJGB8umYgElRN7Ib2XQ2k8lgMKkMOoIgdVyGQibmszlkBCIjJFFjQ7vZ2tXW1WPt8TiG7CaHtKkFBwlcFksmFqulMoVMVc/j4gABItbgKLldWB/TMXc6aLsOcslN2xpgJLrhRQM6KcOGxZizBbc1QsY6SF2PSLigiAU20gEumcSlQCwMYGMghwwxsf8/PqMiRApMoCAEGkJgokQORuKRQS4ONFJBOQdWcyFtHaytgy0NmKMZ72lBulvgdiFkqofam/GOVlpbM8XchBsEiL4BUfMgGQe8srl9p3L6ZO/u89VUfGp6am5pNRRez+6c5KuH2UplLpouVO/Ox3P+UMoXiij1Zhabg8IwBIIoirIYbJ3KtDwzf7xTTEYW0yvBRXvddrD3d2/ePDraXfXZZ83kpAMuDpPzw2huAMr1gfkBpDIMlvuBfOftZTst6hv6/Xc//+0f//Wbr7999erp8XnmxRcffPu3v/38H//X//If/8/Pf/1vH7/7eiNoWe2jrXRgCTua78e3R+FSgPLq0Pcf/zj71z8cVfLe508X/u3f7v3y4/RWbvDXP+b//d/uXT4IB+c6Pv28+r/+29uffbCxNiRcc0IbE3hhipr1ktdd2Eo3vN6HJ1xIvA9a7CT5TaTJdjjUjk4ayZNGypSFPGunzbro4WH2koflM9JMdUiHTBQPR++ev/34wQf5VFbbyhezSPo6skWAWgWIQYCZm8lGASqpwwQcWj2b31DPF4tahY0CLpOJQQAC1NJwhM9isegMuUQR9M/0djo4GI6DABnHGhrqaWSsgceWyxT1fAGVgqEQAYUAKga3CdizMtaCBA9pyCEjGlBBQyLI2Qh114PdjXBfI+wWIMNihlfOGFXSvUpGv5TW2UTuEJK7myndIqpdTGsX4moOrOagai6qZENqDqzioeo6zFCPG+sxIx/pbia7xZQ+CdotwbpFmEtMGVJQBpVkt5ziaMUdIswpp/UpaA451SGjdLfithbc1AhfiWcPc/t3KucP1wv59OZWIrcdz+/Gtw7Lx5fnj15uVs9iucriek5n6myVGTWmDm5dHYZDMAxz2Hy1XDviHHm4d/zVy7e3M4n0yvxib/OjxMzP3/1w/2BncbA9qENSDizfj+Zc8KYbKA0hO0PkTTe2OSY4qoRffffj6y/++fc//eP7n/7x9//4f//+f/7n3//rf/7x5//27ad/eP/euweRWKzXtmwRxnrr1+yMvJt66ufemWTcCXG3l0yl6NBOYiQ171qatO3nxo4KEyvTtu1c4NVl8mQrOO7Rn+2v/vDlwUfvFteD+tQwLTGCp6ZoKT85MYJH+uHlPjjWj8X6wfgAtNxDCnUB4R5s3gIEdbBfh01ZyLFBbsrPSfgZiXF22MWedrAnexpH2kXjDqO3x+QytzgN7B4FPKLHJs2YTwON6LBxM23cROtXYfoGkgAH6siARFjHZ3FhYi0GEWCglkoh0yhUNoff5/ZPTKy1NslwgAQDJAadIRAIa2tuE27fqK/j97kH+we94tYWNhml4RiXxRjSCheMfJ+C7FNjXgU6IEL6Wyi9AtxRj9l5sJVFMrNIVi5qb8BdItzZgtkakM5GxCHE3K3UATF1QEp1NGFdAsTeBDuaYXsTbBeidiFmF6LOFrxXCPUJIa8c96oRjxLxyMgDYmxMQ/Mb6GM66pCSPCAn94kRuwi2izGHGO+TkrtFSK8EvxIIrsSzO1uHl/m9g63dk2R+L7d3d2G9HM1WM/n9/PbxVHgtOBMxdXTgOIPNqRc2t1AoOI6RW5olA66Ro9Lhjx9+8vHjh/n11Ux4bLW37oNq5g9ff31cSM+6dNN6PNVFSXXBhR5w20upjIBJO3RSzvzp3/+Pv//f//mn//0/v/vu5z/+6s9fffXzV9/8aT+ezvsGtzyagksUa+eEdcTVNsJ6N3XDwSu42Wd+3sUEcz/Izc0qw+PWkNcwPWQIjhqmx82BQX1g0BAcM/u9xlGPfnDY6BvpCAx3zM50RYK6wkRjboKWHGdsBJgJLzkxhMUGsbUBbG0AWXaSwnZ4wUqK9pJiveBiGzxnwoMGJGynpEc4G352KsCMjvMWBjmRMUEyKIt55Sse6VRvw4yrMWhnjZvgkBWbtcDjBiBoxWY6kHkrEu5CJs1Iv5zsULJEXBoOgxhMpGIQBcd4XB6Hw20RifVWj90ZZNK5xNqbtbdvQSDCoLNu375149ovam5dl6s103PLw4PD0qY6FhVj0ui2dl1qfnjBIR9VUbwKzCNCPSLyQAvqEsK99WAXD7IwoXYO2d5AcTbjzhbMLkCs9XCngOwQkvuaKe5Wan8rOiSFx1TwhA7za7ARKe5qQtwtWL8IGxRjribII0aGFIhHhQ8pqR4ZPqjA/Ua630gd1eADcopTQu5uxjqEaHsj0i6AbS1oVyt6xaA2jo3PJ/MnpaOLTHl/YTUbThUnlxJj08vdDs/woK/POawzdupNFjKVAsMwj1/PYnKZdI5OZVhdiL26//I3rz+/rO4mwuE1nzndTf3s/OSnL7+8U9xc9bbPm/GUHSoOohUfmvfAyS44oKFEArOn1ael1XI0EPvy9a9+9+2vfvXlt19+8Gyzl7lpry17kIwdStqAzR4k241mu8jbg6w7sw1nU+y96YbknH4m0B7ymWcDhuCYaWbUMDduCvktU37ztN80F7DM+dtmJzqmAu2Lc7bMinV3selwjp/zMjdH6Vte+qYH3xok54YoGQ85O0BLOfG1LjDhRPJeNDkArDjgxQ5svh2JO/HEIDk9zkiMM1eGuJGhhmSgJTspTU2oon5FeFy0PNY838edbkMXbMiMFZzroUQ8tFUPddVDjfbDSx3AbDs20dkooFNIhNs4BpJxlEqmMOgsPq+eyeB0uoOjk1G5TA1BJELtbRTFUZR8+/at2zev1dy61tQk8PunBvoGOkx6o1wqYDLqWfx2hXTUKBxRU0fVlH4R4mpBByRkVzPmbER666BuDmjjgPZ6tFeIuUVkdyveKYS7mjBHM9kpwl2tuLsVHZEiARU8ayCHtNSAAhsUQQOtmFdOHxaTB8SoW4QMyCiijlmxAAAALklEQVRuJWVARXUraE4F2aOljJvpATN9TE8b0VD65eReMdYhhEz1YHsT3N4E/X9Ue+W0OHsnOgAAAABJRU5ErkJgggA="/>
          <p:cNvSpPr>
            <a:spLocks noChangeAspect="1" noChangeArrowheads="1"/>
          </p:cNvSpPr>
          <p:nvPr/>
        </p:nvSpPr>
        <p:spPr bwMode="auto">
          <a:xfrm>
            <a:off x="155575" y="-822325"/>
            <a:ext cx="2276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png;base64,iVBORw0KGgoAAAANSUhEUgAAALkAAAEMCAIAAAAXv4B5AAAgAElEQVR4nHSad3hb5f323UVp+yu0bMqGMEJYZTXsMEpbKJT+aAuFthTKTAgZkEH23rbjLI/EK3Ecj3jEe29LtiRr7y2dvfeUZL1/yHHTvu+r677O9ZznkY6vy9+P7u/9HJ08v20oaBvxW4b8pkGPsccx0eaYaLOPttqHm20DjebemqnuKkNnhaGzYrKjfLK9wtBRaeismuqqmuqqMHaWT3VWTHVWTHdXTXVXTvdUW3pqJtvLTb1nTD1nzN1nproqTd3V5t4zlr6z5r4aa99pa1+NbbDWPnjOOdzgGG2wjzQ6Rs87Rs9bh+qtQ7X2kXrnSJNj5Lx9pM46XOMYrnEOnJnpqbIONQSsQ3HfdCxgivqMUde429Bh7q6w9Z22Dpy19J+bGWiwDDSY+xvMA02mgfOG3vrJ7rOTXWcnOs+NdtQMXqgabDk5cL6kp/5Ed31Jb+PJ7vrSztrjF04fbq44dP7kvoaSPeeO7Tx7dEfV4S2n9q8v2bOmaOfXR3Z9Xbp//Zkj2xpK99ae2FV2aEPJ/g1lBzeVH95eXri1vHBbReGOU/nbqop2VBzZXlqwpaxwy6nCrScLNp/M33Lq0JbKwm2NJw+eP3WouaKgrbqgpeJA2+n89tMFrZUFLZUFffXHwlPtEVNbxNweNrdHzB1RS2dspjNm7U7YepKO3oSjP+noTzoGc0rYB5POIcA5DLhHIe8k7DOgwWk8bMYjFiJuJxMOEnBymI/DfHbDQFVJUTxgoRIzqGcCdE9A3gk8aMACBjRowiMWMm4j4jYScLGQl0X8LBbkiQiPhbGwJeEYgtzDWMCAhaepuIVL2KiEg046maSTBd15AdtQ0DbiMw96p3qdk532sQ7H6AX7UIOl/6ypv9Y23uGaGvCah73mYY9pyDHZbR9rs4+2mgfqjT01ho5KQ9tJw4VTxpzaTk13VdYe21ayd93MQKN7rHmm97Sps8J4oWy6rdTcVjrdVTnVWTndVTHTXWnrrbb1Vdv6qu39Z2x9p609p2f6T1uHzjiGzjgHa5z9Neae6sZTe2tO7D1ffeLCucq2hpqm+qq6syfPVBWfLj9SWXzgxP4NBdtXFWxbfWjLivwtK/dv+mr/5pV7Nq3YtWH51jWfb1r96ZZvvti+9sud65fvXL9s1/plO9cv27522da1y7auX75l7fKta1dsWfvVpq+Xbfl62cbVS9ev+mLNys++WfHpymUfrfj8gxWffrB2+afb1n5VsHPjiYM7Sgp25e/6du+Wbw5uX1e0Z9ORfZuPH9xWfGjXqSP7q08cOl2af/ZUQX3V0cbqo02nj7ecOdFeU9pZW9ZZW9bTcKqvsWKwpXq49fRE17nJ7jpjb+NUb519tAl0D8P+MSxkxEPTZNhMhs10dIaOWtm4lU1Y2YRNAF0i6BYhlwi7JdgjgK6cRNjFgg4GcImIX8aCKhVUqUiKTQZskwe2rYv4TTQcwGJW0D+K+Mch/yQSmMQCRiQwjYYtVNxGxq1E0k5Cbgb1s3hQoGICk1Q4UOOSWNgcm+lFPKNYyIhHzFTMygBODvJwkIdFvHlB61DIOuI3D7qNXc7xdvtIi32ocaavxtxf77UMxsPORNSbiHoTUV8yGojHA/F4IB7xxsPuSMAe8kwHbaOeqT77aKdjrNNp6PFYx8yG4damuunJEcvUMJoIJIP2iHs6aBsLWIYClkGfud9r6HSPNTuGGhxD52wDZ+yDZ53Ddc7hOudQnWu41j18xjl0xjN2PmjqtU12T0/0Oe3TFtOYzTxms4xbpkdNxmHr1IjVOGg1DJjHekwj7eahC5PddSNt1eOdZya6z0721Bp7zxn7Go3956f6G0395039jdP9jfbxTs90v9s04JkZ9lhHvLZRv2Ms4Bz32UeDzvGwfSxoH/Hbhn0zQ/6ZIY9lwG3u888MBmyDIftQ0Dnisw36LP1eS7/H1Ocx9bhN3a6pToeh3TXV6ZrqdE91uowdtvELM6PNMyPNM8PN5qGmqb56Q2/dZM+5sa7a8e7asc6a0c6a8c6zQxdO9zdX9pw/1XGupKPuZHdDWX9LRXdDWWddaWddaWdDWVtdSfOZo41VRXXlBfUVhXUVBWdPHjxTur+6eF950Y7Koh2nDu84unfjsb2bj+3fUnRgc+HejUcObn/7jV8/eO8do/3NGh2BPGOobxTyjGDBcSY2TUdMaNCIhUxUdIaK20jAQSFeBgvwZERkAEmAVQnTZFykIoBzGHINoYFxLGwiYzYadDKQi4bcc6wELIM+U597ssMx2mIdOmfqPTPVWxdxGsFYIBr1xeL+eCIYiwfjiXA8HkwmgmAyBANhBAhBQBhIRmAghoBxCIhCQAQBIggUx3G4vKz4lSXPtbee93vsPtdMwGXx2oyumQn79IjVMGgZ657saxnurB1oqxpqrxlqr+m/cLq/sbyt8nBT+YGW6sLupsr+9rr+zsbujobO9vruzrrujrPdF862na9qO1/d2lDeXFvaWFN6/kxxY/Xx81VHGyuLak7sLju4rnT/N8V7vz6+a9WxXV8f3fV10bYVh7d+VbhledGOVcf2rT+6b/2RvesKdn59cPvXB7atObh97f6t3+zeuHLXtyu2rVm2+Zsvvl35ydovP/zm8w9WfPz+lx/+Zek//7zy0/c3rPx43fKPln34zifvv/XxX9/69L0/fvSXNz/6yxt//+Nv/vbWq+//4dX33vj1u6+//L+vPvfmS0/95plHX1r88JInH3r20YVPP3zf4gfveeL+BU88sODxRQseXXjXE4sW/Oqhe3557+0PLbjlwbtvWnTnTQ/edev9d9z8yL13PHzPHffffvP9d9y86K5b719w+/0Lbrt/wW0L77p14V23Lrr79ntu/8VdN99418033nnzDQtuv+nOW268+fqrb7nu6luuv/aWa6+75frrbrvxupuuv+am667duvZLJGhCveOAcwT0jjnGmlurCye7alG/EQ8a8NA0GbcSgIOGvTwREumYxAKKgGgKoauULmFwcCph60P9w0RkiozbGNjFol4O9fFYIC8wM+gz9XmMPe6JDtvweXNvjaG71u8wQEAQSM6RASTCYDIKJqPJRARIRkAwCoFxEIiBQAxDABRJxmNBGE6AYBwGEzAcQ+DYmlXLf3b5Dx9bdO/rr7zwu5ee/+1Lz/9myXO/fuHpJc888cLTTyx55snnFj/2/NNPvPDU48888cjiRx9a/OiDv/rloscfuOfRhQsevf+exxbd99C9dz9w390P3XfXY4vufWThPQ8vvPfBe+9aeOfti+66c9Hddyy869a7b7v+nluvv++Om+6/6+aFd970wF23PnDXzffcfPVt1/3PrVf/5M7rr7zjuituv+6n99x09b23XLdowa2PPHD3w/cvePSBex5eeOeD997xy0X3PPbgwkfuv/eBexcsuueuB+67+6EH71u08O5FCxc8uPDuB+69+5FF9z2y6L7HH1n0ypKnX3rhmaeefOyxRx56/JGHn3jsscVPPPb8s4uXPL/4pSVPv/Ds4iXPPf3yi8+98vILLy559tlnfvXcs0+9/PKLS5Y8/9KLL/72N7997Xe/e/313/z+9df+8Mabb//vW+++++e//e2vf/vbOx/8471/ffSPzz/51xefffzVl1+sXrX861Urvlm9ct2a1evXfL3p23U7tm3avXPr3t07Du7fU3DoQFFBflFhwZGiwqNH8o8VHczft33f9nWHdm0s3L/jROG+k8UFpytKnlv8q/tu+0VV8R4OcYlYIBmcLi7YtuzDd/7+9mt7NiwHvONY2ISGzWTCTsNeEQ/JVEzhAE1AdIVIa0xGZznUn7D1Yr5BKjpFxa0U5GAQN4f5eCKY558Z8Ez3uAztztEm68BZY/c5/8w4kgglk+FkMggBIRiMwWAcznEAJWAoAUFJGAIgOEkSsHPGWHnqePGxAtP0BAKDCALyHDHU37n4iUdvv+nWp5586tGHH33y8V899aunn336+eefefbZp55+/pnnXnx+ySsvvfzqr3/z61d++5tXf/v6a2+88fqbb7zx5ltvvfX2/779zp/fee+dv/71nXf/+s47//z73z7+8J+f/evjLz797LPPP1269POvli9btWrF2rVfr/tm9ZrVK9evWb1x/ZotG9Zt27hu24Z1Ozat37V53dZ1K7Z8/fm21Z/tWvPprnWfF+7dXFl2orqy7Exl6bma8vq6yob6qtamc20tDZ1tTd2dzT1dLQN9nUODPUOD3SPDfWOj/RPj/VOG4empUavF4HZOu+xGp83oshtddqPbMe11m30ei99jCflt0bA7GnLEww4w4YXBAAqFECSEImEci2JoFMfjLAPxHMyzEMdCAo/wHCxwiCRikogpMq7JpK4Q6RSd0qi0TusKlc3ws2k2O8tmM2x2ls9m+GxWyWaVbFbP/vulzyq0iMUkNMwBLjZpo+MmlfQ1VB69/qqrfrnozp0bl3rMfRwS7Gyq+edf3371xWcX3nnzJ//4E56wYeFpKjJDJ9084hPJsMgmVRHRVTKtMWmd12UK8k0Czj40OE7EZmjYxSJeFvHyeCDPa+r1TXc7J1ptQw2mnhqPaQCJ+6FEOJkIAckgBIZBMIbAyZxQBEAREIYABAZoCmtrbXzvL3987y9vL/30k5JjR4FElKXR4YHu9/78vzdcfdXRwqJkIhkKhcKhUDQSjcfiIABAIIBAEAJBMASiKEwQKEliBI6SOEriCEnAFJk7ogyNciyWOwo8IfKkyBGqzCgipYikrtCaiCsCqvCwxCQpKEAAXhr2s2iQhb1k3I6FTZB7LGbp8RkuIGGzRCc5Ks4SUY6M8wzAknGFg3gqydOAImCKiAosJHKwwEIcBfA0yFEJDApiUIhAIjQe5cgYiYYxyI9BfgTwIoAPA/0E6IfjnmjQCkTs8aAZibviAUvEawq4DDPTA2GfhUTCGBS0m0es00POmVG/2+h1TIa8FpdtwmYasZqGzcaBoMccdE+ZjX1QwuO0jp8uP2IY6zYZByzGAefMuN9txrGEzzvj91n9XqttxjDQ29nW0myeNvZ3d4a9buNwf2P1qYbKkt6mqoqju5pqylatWHr9NT+/9sorlix+dMeGFSWFezauWfHko49c8ePLv5uXd+F8FQ+5seAUGbczsJcnQjwdlwRIV8iMxuq6OJuRRSyUcPTBvmEiaqYgJ4v6ONTHob48n6nPa+hwjbWaBxrt451gxAMlwyAQAcAQkPSBQAiGEigCogiEoSCCQAgCoQhE04RhfOThRfc+9sgDr7366trVX09NjPlcM4UHdj63+IlrrvzZ++++6/d5kolIJOxH4SSJI+GQLxoJBAOegN+dTEQIHE5EAx7njNM27XGareZJt8MUCtjt1km3Y9rtnHZYJ6cm+x3WScN47/ho98z0iM002n2hfmKowzja1d/VONLXPNrfMtBVP9B57uSRXR0NFYbBloaqI801x/pbKptPH606uru5srDi8JbTxfvOlhedKS/svVDTdLakpa4sEZoZH2q1GPsrTxa1tdTW1ZyqLDt6ury4uf5MTVVpRdnRmuqyaeNIfW1VY93pCy11vd0trU1nS08UFhzaffTwgaOH93e2NZ6vP1196sTeXVvyD+ysO1t+aP/Ogv07S48VHCnYe6zoQG/XhZMlx1rOnzu0b1fJ8aJ9u7f197YfPXyw8NC+mupTa1Z/VXHyRE31qca6M411tdUV5aerqgrz8zd/u+Hgnt1nq8v37NhWWVp6oqior7v7QnOz3+OqPHVy3+5dB/fuXbXyq7M1p4cG+sdGhstKS3bv2bt92+7BgcGSE0XHjxw4UrinIP/Am3/4w/XXXXvVFT9667cvHti55ZcPLrrummvz8vI++egfOpsAfWN43EKBXg4LiXRMEiBFJlIam0pJsxktJeGgZwRyD+DhaQp0sIiXQ/0c5s/zmXo9E2324SbXZA8Q8YDJCAhEITAKAmEQjMBQHIGTGAphKIwiEIrAKArjKMJzzNLPP8vLy7vmZz997qlftZyv27tr6xuvvXLLjdfdfsuty5cuLz1Rsmnj+k3r125av6a6/OTpipPnzlStWrGssODAZ59+dPzY4VMni/ft2fX1qhVrV6/ct2v72tUrThwpqDtbtWfHlr6uC7u3b1766Uf7du8oPlq0f/fOr1d8WXr8aFHhwY8/+qAwf39pyZG/vffnwoN716xavnH96v27tn712Ue1FSUt5yp3bfpm2/qVR/ZvL9izafUXH+zetPrkkd0lh3eu++rjDV99fHTvpgNbVxbs/mZyqKXowPZTxflHC/eWHC88sHfXoQP7jh05fKaq4mTJifKTpZWVp+LxyMTEyOBg3/S0caC/t+5cbfHx44X5+ecbGs7V1kxNTQ4N9TU21g309xoNE329PZ3tHZ3tHW0tre0XLhgMEw6H3WCYqKurras7NzI0ZJ2xeN0ui3naMDFps1mHh4cikbDP5w0GAzAMYDgSi0dnrBa/3+v1uLw+TzQaCQQCyWQCxzAURiAwiaNQKBhIxuPhUBBMJkgcFwURAoBkPBYPR3EYCLimgi6Dx2FKxP3RmMdgGHl5yZJbb7j25ecXv/jcr3Zu3/rwww9t37YxJUKgbxSNTJOAi0UDAhUReVCVCU3jUikpM6tndAEJGiH3AB42EQkbDboYxCcQ4TyPudc92e4YaY66pxEoAQIxCIjAUAyG4hCURBAARUAMhQkMxTEUR2ECRSgSw1HkoQcfysv7zoP3P/irxx/dv2f7c0898Yvrrv3T238pLT01NTXd3tZWeqJ47+7dp6urjQZDQ319a3NLdXVl24WW09VV9XXn+np76uvONTbWNzbUd3d1XGhtnp6anDKMDw30hoLeifHh7q72ocG+yYlRo2F8eLB/eLC/o731fGPd+PjwjGVqdKTfMj1us0yMDXdNjvaaJwe8VoPPbnCYhgwjnYahDpdpwDDUap3ssRk7bZPt9vEL5sGGqb5608B513SPd2bIYxoY7ak3jXX4HZPJsCse8SaiPiDmR8AIAkbBRCQUcMejPgSK4wiIQUkKg5PRUDzsT0aDYDwUj/jjsQACJ0gUjEd8sbA3GQ1GQz4UTiZiQb/X7nXbvW67w2bGEDARCcVCfpfdEvS5gj6P1TzFULjdajZPT1otU06rKehzwmA85HcP9nbOTI1bjGNThnG3wzoxPGA3T1unjcP9XWND3cMDXXabacYydb6+pq6mYqC3Y2ywp6a8+HjBgdMnj506eqDpTHlXW3Pr+XOnThQdyd/f39v51JOPvfDMk4f2bsGRSCLupylAoqOQbxwNTZNJB4f5ODIssICqkJrGp3UxnVbSKZmIWiDXAB42k0k7C7o5NCCQ4Tyvucc91mofbo77zAiSBIEYDMUQOIHAOVAgHEMwFCZwjCQwAkNIHCUJjKaIZUu/XLlidWnpybfefOPZpxffeN11G9atj0fCoYDP4bBGQsGAxx3wujAESMbDuf+a1TJlMo47bWa/x+mwmpx2s8M27bCZ7DNT5ukJ09S402YO+lxTk6NWs9E8Ne5zzQz3dQz2tE+ODAz3d01PDA71tY8MdE6M9I4NdfV3nu9org16LcP9rb1tdS315WcrjhQf3tneWNnWUHG2vHCku6HsyO6yIzs76kvOVxQUH9hUfGh75YmDUY9pvL/leMGOpnNlJ08cOnkiv7a6rKv9fFd7c9mJI2cqy8pLj9Weqa4qLys5VtjT0eJxzFSdKq4uLykvPb5756aKk8cLD+1tqjt7uqLsQnN9X1dr1akTK5Z9umvbxuKjBadKjl5ort+6aV1p8dG136z85KN/nKkuLyooOHG0aMO6b/bs3Hb0cP7K5UtddktF2Yl136wqKjy0ZdPGjRu+HRsZbm0+v3rF8vKy0v6+3sryiqnJqUP7Dx7OP3zu7Ln9e/d1tneUnzrV0txiNplOlZV+u2bNji2bz1RVb/h2c1t778EDB1Z9tTR//+6+rvZpw/ip0rKVy1aWHDv+ztt/+OPvf336VBFPJVQR1RRKouOwbwILT5NJB4t5OTIscElZxjSFzqTETFrNpEUyNgM4e7HQFJWw0ZCbx4MCGc7zTXV6xlrtQw0hxygKxyEojsAJFAEwFMRQEMcQAkcJHCUJjCQwAsdIAqdIjCQwEsMpksIwZMf2rb9+ccm3a9fUnK7at2dnWenx8431J0tKLjSdLzx0oPJU6fEjhV+vXF587MhAb/eendu3b9m4fs3q3Tu2bd+88ds1X+/dteObVV8d3Lfnk48+aKw7M9DTsf6blSuWfbZn59bD+fsLDu7ZuO7rjz/8+56d22qqyytPlRQfO7xh/df7dm/fumHNymWfBH226orjzQ1V+3dvXrf6y91bN1QUHz1ycPcX/3qvquzIN1999s3yTypP5B/a9e03Kz/fsmndrl3bZizGxrozWzasP1ly4tjhwydPlBw7XHTmdOX5xoYTx49VVZYXHz/W3HS+r7eno71tsK/HYjJ2XGguzD9Qcaq0tqa6qbGuvq7GaTePDvVOjg06rFOdbU0VZaVnqyt9bufUxNhgf097e8tAf3d3V1tDwzmjcXxwsGfSMDI01D0xMTg+PjAxMex0zgwN9Q4N9Zkt08FwwOG0+f3+yXHDYP+Iz+uFIQACgVg0GotG47FIMOCLhEIUQYJJAEcxSRARCIlHYwgExyIRDEOy2SxFIj6vFYITGAYzDENTlCQKNdWn33r9t5//6+/5+7bACY8moZpCilQMCRjwqJkCXBzmF8iwzIKaTKRVJpOS0ml1NiNS8ZmEvQcNTlIJO4N4ODzAE6E8v7HTM97iGKxzG7tQMJTb7GAohGPQvJ1QJE5TBE0RJEkSBElRBEFgFEUyNAWBiYID+//x3l9Xf7W8vKy0vPxkU1OT1WrtbOu4cL71cMHhlqbm09WnJ8cnhgaH3E53b3dvS3NLbU1tS1NLV0fXhZa2vp7+vt7+nq7e9gsXjJPjLoetpamxr6d7cLC/q6vzQmtrf2+vYXJ8amrS67YH/e6gz+12Wq3mqZnpiRnTeDLui4TtMOALes1m40DYZzFN9DgswxZDT19H7WB3w3Bvo9XQbZ1ot050xgL2RNTnspuGB7p8bls05EWAOJyM4wiEoSCQjAGJOEXiEJgEEzEgEQ0F/F6PE0WhaDQUCfkT0VAs5A94nNGILxxy+922SNCdjAbCAZfbYfa6ZmAgQhNQWuN5FrNZJo2Tg173DAKGUSBomhyM+O2GkT7jWH/AYzKO9wx0nzcbBmzmMb/PkkqxusamU2J2Vpud1TIZNTurZbN6Nqtns6lsNpXNprOzqWw2m52dzWTS2Wzm4uZ5NptNzWZUmQUEMjSbYjKzymw6nZ3VKSI5NDD44T/+/u3aFd3tdQwRU0REVymeCMMBAx610JCXw4IiFVM4UBWxlMKkdDGT0TIZEQ+bEo5eLDRFJmwU6GJQH0+G8gLGLtd4s3PonH2kBYr7MQxCkSSGggSO5Lwk13EoEmdogqYokqQoiqRpkqIIlqX9Ps/BfXvXrlr5t3ffaWlskEWBpikMRUmChAEIQxGKInme43mO41iGpkWeF3lelWVJECRBEHleFARJFEWelwSBYxmWYSRRkARBFHiJ50gUnhgeNE6MtrY0DvW2D/W2G0b7B3vbRvo7+zpbmuqqpib6TJO99umB0ycPnz9b1nzuZH9H7bnKop6WmuazZZXFh1rOltaU5fc1V50q2tnWUNXf2VpTXrZp7erqipLqipJzNZWjg73d7S3RkKevu9XjsNTVVF1oqjtauH/HlnWdFxqqK4s9Lkt9bVVR/t6z1Scbz1UXHtxVfDT/2OGDK7/8rORYwckTRWcqytZ9vaKh9vTEyMDJ4qPxkO/cmYqG2uoTR/JPFh8pyt/b2nxu356tk2MDu7ZvzD+wq76uqr626psVSwvz95aXnzBMDLa31qsSpau0rtG6zmoao2mMrjOqSnEcmkrx6bSQTkuZtJJJa7OzWnZWz2bT2WwmM5tOZTLZ2TSVdIWmWhHfKI16Mzp7ofHM1o1r4CSwc+vGlsbTFB4VGEASEE2jBSqChqbIpI1B/AwWEKhYSsZ1hVQVSk/xmYyaTjGQdyxh70WDU3jMSsNuBvNzRDAvONXlNjS7RutdI21wIoyiEIoAKALgGEwROEURNEWwDMUwJEOTDEUxFMXQJMvkjjRJ4uOjo/t27V614quJkeGh3q5kPMwyJMvQAs/yHMtzjMCzAs/yHMNzrCjwksjLkiCJvChwosDNDwSezV2WY2mBZ1iGlkUBiMVWfrnsWFHR+nVrDuzbvWPLpgN7du3evnX/np0njhUWHytsa63fs3NT6dFDWzesqakqO1VS2NNev3bV58VF+0uOHti3c0NrfWVx4a4L9eXVZfkdrWfLig8f3Ltj17YNJcfyS47ll5cUNdVWVZUeGe1r7e9sMAx3lBcfqj55pLw4P3/vxtH+loHOOqd5cLinqe50cVtjlWG4o73pdOPZU31dze1NNfVnSkf6WiaGL4wNNpsmu2zTfZ2t1bbp/v7OuunxLtt0v9s6OjbQWldTdq6m1OeectnHjRPdZuNgd3tja1Pt1NSI3TkdDrlRKDaXK9NyOiWl06Ku85rGyjJBEElFIXWd0nVa17iULmXS8mxGzc7q2dlMOqWl0qlsNiuRMb+hKWG+kHT0s5D9739584WnFuNg2GUZT4btPBUVWUCVCVVjeTKCR6Yp0M6gPg4PiGQkGbCIVDybldJpfjYjqxKSdPQjrgE8NEXErTTs5vCgQIbyQuZen7HNPdLgM3ShUAxFQRyDCRwhCZQkcZokBI6VBYFjaI6mOYZhaTpXTp6lOZbhOYZnuaGBoZITJbFI6IP33tmzY5siiVwOEY4VeU7keYHnclYhi2LONmRRlCVBEjlJ5HOaJ0YUOFHkeJ4VRYEiCPO0acpogEDQ43FbZyw+r2dmZsYwOWGzmXw+Z01FxswAACAASURBVCjk9jjNA71tE2N9HpcpHJhxO8a9zkm/2+C0DnudY7GA2WsbiXgmI+6JmM8Y8RpDrsm43xT2GuMBczJoiQfMcNQOhWeAkDnuN0JhKxieAYIWJOoAghYkakViViRmRxNOOGZHEk406UISLiTuRJMuAnRjgAsHnDjgQJN2NGHHAAcat5OghwA83c2nI24DBXpowE0BbiRiweM2CnDicTuZdDKIn4Q8LB7giaDMxmUB1GQik+JnZ5VsVpvNqJlZLZPRMhlF1/lUitc0Vtf4lM6nUnw6JabTciatplPqbEbLZtOzKTHuHouZ23HvuIR7d2z85uZrrulqqpxVMI6MSmxc5iFNIVM6w+JhIm5lQReDeDIKVHZs31U/++ljDy86lr9T4eBsVpPoeNzSCTr60YCBiFkowMFifoGI5AUs/T5Dm3u4wTHWCicDGAbhGEQSKElgDE3qiohByWQswtIkS1Mcw7AMw7JUjhWeozmOFXiepRkIBL0ux2MPPbBqxVe6pvM8JwiceFGSyEnSnJ0ospAb5I6XsjJ/vHQppaspXVVkUVUEVREUmVdlXhJZQSA5HuNYmGdBgQN5OklhEQoLs3iYxUMU7MNBNwY40Zgdjdmh8AwcscIRCxKdwRN2LO4gEk4i6cITTjzhxOIOLG7FE3YsbsPiNiQ6g8ZseMKJxuxIfE5Y0oklnTjgIkA3DrjwpBMHnATowpJOLOnAATsSt2JJOwbY8aQNi9nhiNU60RX3TeEJOwk4iaQDT9iwuI1I2rG4HYvbiKSDSDpIwInHZ/DEDJ60kaCbwyMSB6gymtbo2YyUnVVyYSWT1TOzajojpdNiOi2lU2I6LaZ0PqVz6bSYSSuzGU2igaR1EA9MCrhvqKvlpquuWvrPd3giosuoImGqTKY1Nq1geNJJxu085GFRr8YAfe3NC+6+63s/uOzKH/943crlisLLZDRubgccg3jISMVmqKSDxfwCGckLmPp8hg73SIN1oD7ht5A4iGEQgSM8S2JQYvf2zfcvvOeGG67raG/VNJllaY5j+Jx4luOYnHiWzujKmYpTt9xww5nqSl3XBIETLtZeloRLpcji/FjKSeRFkZckQZHF+dVLx6oiKbIoS5woMKLACDzNcxTH4fOsMFSCJqIUFqGwEIOFaDRIwj4McKEJB5pw5HBBYzY0ZsUTdiLpxBNOLGHHEnYs6cASdjyZq+UcK1jcRiRcBOBGEw4kbscBFw640IQjBwoBuknIkxvMcQM4CdCBJe044MSSdhxwEICTAFwU5CFBNwW5KNB1EZc5boikgwQcJOAkAScJOAjQToIOCnDQgJOCXBTiZhAPhwVEKqrwoC5js+ncr0L6bDY9m03NzuqzGTWTljIpQddZTePTupRN8XjYAntGGNDGotE/vvbaHTde31p7KpsVVYXRNC730yAetdBJZ8wzScM+jQdHB1pefenZyy/7waOPPv7cc8/09LSleCBmbgddQ3jQSMatDOTm8CBPhvJC5v7AVLd3rMnWX+ub7iXROIHDFIlicHLVl5/94DvfycvLe/KJJ+1WmyxLPM9JIv8flPCswDOKzAOx8Fu/f23Rvfd5XE5ZFgWBEy+2lUv5mCdgbnBROVBURZpfmpeqSJoqq4qkyPx/4MLnWEF4FuIYgKMSNB6l8BCLhxksxKABCvbmyownnTn/wBN2IukgARcBuAjAmesdBOgiQBcJeUjIgyedJOgmADcBuHDARUKeS/mgYC+N+CjYS8He3CkJeQjQQ4AuAnQSoJOEXCTkyl1w7hR0UZCbBJwUOEcMDblzg9wkCThp2EXDLgp2MKCDBZ0c5OJgNwM4GdBJJ51UwkomzDTg4LCQwkIpjZ6dlbJZLZtNZbOzs7PpTEqZTSnplDKb5mnYDXpGiLhFZuLdF5puuPrq15Y87bNNZrNqWiMYzI9ETCzocpoGSot215w80tZQ8fknf33upeeXLl/5uyW/+fPv3zx8+CAJeBPWTsgzhIcMRNxKQ26OCIl0NC9i6fcZu73jLe7hc7bBc2DETeIwx5KNdbWvPP/cLx96OC/vO394803jxHg2pREY7Pd7cqbCc6zAczzPyhKvKkLhwQO/uO6G5cuWS6IoCIwocrIkyOJckv0vVnLlv0iAOH/MzcwvzQ90TVEVSVV4ReZzxEgiK4qUIBA8hwoczHMgzwAclWCIaI4VCvHlajmPCwm4Ln6VXSTgoSEvBXoowEMBHgr0kBc5YFB/joac5inJgXJRXhrxMqj/IjoeCnbnREIuCvLQoJuB3TTkpiE3BXoYyE2BrtwpC3vpi/TQkJtFPAzsZlEPh3k41MMiHg71MZCbhlws5GJAB5Ow09EZIjyNhYxIYAyLGBnYJZJhXcJmU0I2q2ezs9nZ9OxsKjOrKgKCBKbxqJlGXKqEbtu88aeXXf6n3//Ob59M8wkkPIVFzc7p3uMFO7euX73sww9+88qSJ3710Ia1X+oi1XTu7KcffVheXgqGbQlbN+gZwkMGKmmjYTdHBAUqmhedGfBPdfsm2z0jDda+01G3iSHhZCK6Z9eud95++w9v/mHpF0ufWfyrFUs/a2+qP3Ekvyj/wMy0UeRZgecFXhBFPpvRmhrr779v4T0L7nM4HLIschwtipwsCpfmj3kjmTMMRVJVWVXl/3IaVZH+C5qLxIi5sCJLvCxxssSJIsULuMChIgcLHCQwgMAAPJXgyShHhCjET8O+XLPI4UIALgpyU5CbyjkE5KVhLw15SdBNw3MQMKh/XizmZ9AAhfhoJHca4IgQh4cYLMCiAQYNMFgghwuDehnUSyMeBvXSiJuC3AzsYVEvg3hYxMvAXhb10bCHgb0s4mUQDw15KNBNQx4G9rCIl4JdDOJhMS+H+ljEy2F+BvEwsJuBXFTSTiWsVNxMRaaI8BQWmER9Y1hgHPWPY+EpGrDzeEAT0dkUm51Vs9lMNquJZBxPOGnEI/FJgcM//2LFFZf/5PVnn2yrOsLEZ3jE29lStX3Lmq++/Pzd/3171YqVTzz++B03/Px4/lZFYtrb28Mhr0CEYzNdkGcYCxqohJVB3BzuF6hIXtQ6ELH0Baa6PGNNjoHaqGeKo5FgwFtYmP/lsi9aWppIDP38o4+fX7z4T3944/OP/7nl2/VFhw4axkdZlpEVKaVLnReaFj/+y5/+z5WVlTXplCbwLM+zufwxn0/nfEUW/x0+ZFFRJEWRZEWa70TqRVbmlYNmXrmEK0ucIvOSRIsiIfKYxCMiD4ssKLIgTwMineDJKIeFKXjOIUjQjQMuAsx1DS8Be0nYO88Ehfho1DdHAx7gsACbEx5ksRCDhVk8whEhgYpwRESgYjwZ5YkoT0RYPMSTYQb3M7iPJfws7mcxHzvHjZdBvSzmZzEfh/lZzM9gARrxM6iPRrws4mdgH4sEWMTPoQEG9eVgYhEvh/o41MuiXgZyM6CLSjrIhJVKWMioCY9M4yEjETLiQQMamMCCE2hgAvGPYSEDEZ9hEK/AxHUFT6ukQMd5MiZxgKbgLA2sXrH02p9dseAX16/74p/jXeeSAXPYZxnqb+vvukAgkd6utgW33/now/eMDbbNppWUzvNYIGrthj1DeMhIxm005ObwgMhE8iLWwaCpLzDV6Ztodg6fi/vMNAmRBDoyMnq+oZGniX27dtx47TUvPf/Cts2b//ruO1999VX+oYND/b2yyFEEVFZc8OC9C6664spDB/N1PSWKPM+z/5VRcnyoF5lQLlZ9jhVZVC4uqZfM/Fe3mu9HqiIqsqDIvCQyskzLIiHxqCQgkoBIHMTTSZ6KC1SMxUM06r9ULB7g8CCLBWjUR6M+FgtwRJDBAgwW5IgQj4cFMiJQEZYIsUSYIyI8FeWpOE8leDop0AmBTohMQmSSIp0U6ARPRXkqwpNhngxyZIglghwRYIkAi/t5MsiTYZ4IcXiQw4McHuBwf+5P83iIw/0M6mOxOevi8OBFRHwc6uMxP4d6WczDYV4OdrOgiwEcZMJKxmfwqBmLmPGIiYxOYaEcLpNYcBILGtHgJBKcAIIjUHicjFsZ2MUTPokOs7CHjpmIpP1sTdkrv37lqp9ffcctv3jlhcUfvvd2Y3WpwoAcFc/obPHxwuuu+tnnH7/P8+hsRuUQX9zegwfHmcQMmbRzmE+kIgIdyYvYR0Lm/jlWRhugqJOhUJoicQznaHagu+OXD96/4I47xkbGMAwfHh42To7Hw4GQ19lSV/Pu23+44ZprFi5YWFNZo6mKJAuiyAsCNx9U/9MPpFzf0XKTqqxebDTqRfNQLkqWxflJXVPmW5KqyJoqXWxGrCTRskQqIi6LqCQgIg+JLMhRCY6MsniQwQIsHiRhX8Q3bTZ0jfY3eu1jNBIQqSiHB2nUz+JBBguxeIQjIjwRFaiYQMV5JsHSMY6KCywgspDIQSI/Jzn3J3hI4ACBS4pcUmTjIhPjqAhLRVgqzFIRjgoLdERgogId4cgQR4R4MswRQY4Is3iYw0McEeSJgEAGBTIoEEGBDHK4n8cDAhHkMT+P+Tncz2JeDvPyuI9DPQzkpAEHlbQTCRuRsOExCxm3EFETEZmmomYyMk1GpvCQgQgb8NAkHpxA/KNIaAKOGpHoNBIwgIEJLGQUQBccdbZ1nt+ye9vbf/7jv/75vtc1LQkgR8dFHuBZ8K03fn/v3bc3NlZkszqdtAHOwcB0b3/LaTBs4omgSMdENpYXdoxEbQNhU7ff0BYwdqIJH0UiNE0IAkeg8JeffXrVFVecOH4ik85IkpjS1Kb6c2+/9eZjv3zk5uuvW3D7HV8uXen1BGYzWUUWJYmTLt44kf9zF5OTokiaKuuqrGuKpimqKmu58X86x3+FlRwuF4n5d3BRZE6ROVmkFJFQBFyRcFlEc6zwTFKg4zwVQwGPcaxzcqR9bLC1ubEi/8DWsuMHxgdaeSLCEUGWCLFEhCXjAg2IDJDrYhIPiRwospAkwLKISAIqi5gsYoqIKRImi4gkIJIAKwIiC7AkQCIPzKMjcEmRjQtcQuASAhufExMTqDBPhAUqJpCR3J5CoCISHRXIsEhFBCok0iGBCgpEgMP9POHncB+LeXnczyIeBnKxkJNK2vHYDJmwUUkblbSRCSuZsJJJG5mwUgkzGZsmIiYiPI0Hp5CgAQtPYWETHrNgMRMWnSZjVirmYECPwkUUCRRZQBUghQdEJiKyCYkDslmuv7/r5htv+N2rz1sMXVzSysamepsqasqPUoibp8ICExe5RF7YMRya6QuZusw9tX0NJ9FkkKExliXSKbWtueHOW2/9/e9+z9C0IPKSxCmSkIzH9+7bt337rrpzjT5vQE+n9ZQmy6IsibIozvcaRZG0iwWeB0K9WP4cK/ME/BcuuZkcUpcqd1NO12Rdk3Qtty3iZJlWZUoWCUUiZAmTBETkQIEBeSZJ4xG/eyrks9B4jCbiNBm3WycP5+8+uHvT+GAbS4RFJs7RcY5K8AwgsIAkwBIPixws84gs5hDBJZGQJFKWSFkmFYWUZVySMEUidIkQOVgSYElAZAEROVASIIkHRQ4Q2KTIASIHSDwg8YDIJWUuLrEJiUmIdEygIwIVEemoyERFJirQUYEOCXSYIwM8GeSpIE8EeCLA4X4O83Ooj0M8LOjiYA8LuRjAwQBOMuEgk475nRQJ2MiklQKsRGwaixiRyDQesRDRGTxmxRJWCnJRoIOBnRzq47AwT4QkNiqwCZEHJQGWeVgREUXBNI3ZsW3rNT+7+tXnn9y7/vPOs8eDtlE44eCpoMTGRS4pcsm8qGMkNNMXMXfP9NcX7lw3NTagK1xKF+wW4zt/fPOaK69ua23PZtKSyEqSIEuirinZ2XQ2O5vbqularrr/bjTzTjAfSy/lQ/vP8uuXEKOpcs5sVFVO6WpKVXRNSWlaStNzoOiaomtqSldSuqxrkqYKqsKrCqsojCzTsszIMiVJmCgigoBJAhoJWacmezEoQGERDArQeEwRkGTUfbRgz9nqUhKLCAyQe/xWFhFNxlIqlVJZTWFlmZIkQlEYReFkiVVVXlUZVWU0jVUUWpJIScBVidBkXFNwTcE1GVdFVBEQRUBkHs5JERBZgGQBlARQFkBVgiXh3/SIXFLkEhKfFPl4zmZyEqmoyIQlNiLSYYEM8kQuL/sZxEsjbhZ1s6iHAJ0U5GIRLwd7OcRHIx4KclOQC09aycQMFZ9hkjYqaaMABwv7GNTHoF4a9XBkgCdDIh2RuLjAJiQBytmkquCyjKc1RpKY48eKFz/2yzt/cc0Ljz5uGmxTmBBPhiQuIfGAIkJ5Cfd4xD4YsXT7jZ0OQ1/UZ/NYDZUnj/3pD69fe+UVq1askqW5++uKLKrK//Xtv6hLdy7/T6tI6ap2iT383/p3Y7r4Hk2VdVVLa6l0Ss+k9XRK0zUlpSvplKKpoqYKuiZqKq9pnKqyqsLJCi1JpCjikkxIAs4zkNc9nYy5GDKOwQEM8icijpGBtsJDu9uba7MZThUQlowjYMBmGZ8a7xsf6jKMD/o9NokndJ1XFU6ROVXhdU3UNUFT5ySJtMdlmZ4c8rlN8agLR6MMlRQ4UBJgRURkAVYkVBYRSYBlAVJESBZAVUJUCZYFaE48JHGQyCYlHlQEUOLiEhuT2LjMxWU2LrFRiY0IdIgngzwZ4Ag/R/gZzMtiPhbzs5ifI0IcEeTJuazDYr7cjp2CnLkbSAzipmEXg3ho2MugPp4IsniAJ8M8GRHZuMjGRS6piLAqY6pEqDKhKYSqECmNymb19Wu+vO2WGypLigQyyOABkY7KPCALoCLBeXHXWNQ+GDF3eSfbiYTbONr72qtL7rr95ocffGDL5q0EQcqKPJ9V55PEXGlVWdMUXVd1Xc3F1f8fSXOuoKv6PBm6mkppqbnyq7qu5q6W4ymd0tIpLaWrqVQqk06nU6lMeg6XTFrN+YquSbom6pqoaYKqcjliZJmWZVqWKUWiVIkC4n4cicymuYnR7td/+/Kdt930o8u+/5Mf/+jXL71wYM9W18xESib9HstAb3t/Z2t5ydGdWzfm7989PNhN4OBF3xI0VcrZmK6JKV2WRNYwMVJ7pvx8/emOCw3DA91Gw6DPbQITPpqMqxIqS6goIrKEqhKmSqgqIZqEKwKiipgqzk9isgBLPCwLsCwkZSEh8XOS+bjMRWUuKjJhkYkIdJijgywZZIgQR0UEOiZQMYGK8nSEo8MsGWRxH416GNTLIF4a9tCIn0Y8NOplMB+DBXK3hXgyItBxkU3kuqQkQIqI6AquKZQmU7pCaBqVUmAOdaxa+v7DDy4c7W+U6SBHxkQ+qYiQKqKqjOYl3BNR20B4utNn6EBiDgJNFB8/fO+Cuz7+1yfpTFbXNfkiKPNWMW8DKV1NpbR0Wtd1VbtkdR6O+dO5RpNDQZXn+dB1VU+pc/O504usXIRp/qWl56SmU3I6pVwkRtQUQVE4VWUVhVVkTlU4RWEVhUGQWDTiwZGEyThy3z135eXlXfaD7//0x5f/6LLL8vLy8vLyXl7y3MzUmMBiGBwLB50uu7n0eNHOrZt2bNnY3dlG4DBNoZLAqrKoqaKqCKLASCLLseTk6PCJo4WlJ4rOVpe3NNb1dl6wmMbDQReJJxSZUGRClnFZITSVUmVClee6la4QmoKrMpbrXKqMqTKmSJgiQrIAyAKYk8QnJD4ucXGJiclMTGRiPBPjmRhHx3g2LrJJmUmKbELkkgIb55koR4R4MsSTARbzcXiAQXws5mMJH0sEOCoi0lGJjgp0jGcTIpcUOVAVUUVCVRnTNULTKF0hUiqZSnEiFQWcvd8u/+CRh+4f7K7VqJBARiQe0CRUlwldJfKSnomYfTAy3ek3dqIJl8BCfvfM71558cO/v6+qkqpecnvjEp+45HuvZTKpVK60upbS1XRKyw3mkbrEWuYwSqe09EVfSaf11L/J+PcHc6Ck0+l0Kp1Op9NpfTaTms2kMmktB0o6raR0OaXLKV3SVEFVWUXhcr9F53IMx2GiSGII8OpLz+fl5f3kp1d87/vf+9GPLvv5FT/5nx//KC/vu3l5eUcPH9QVhiKSfr8tEvb6vc6z1RUFB/Z2drTEYkEcgziWlCRBVUSBp0kCZWic52jjxEjBwT35B3adLD5SW11xoanBODkai/pJEpQkUlFoTWE0jVVVRlFoVaFUGddVUtcoTSF0lUxplK4SmoJrCqYpmCLCiogoAqwIsCzAqgTLAiBySYlLymxCZBNz+3MuKQugzAMKByg8KIuQLEASBwp0QqCiIh3myQBPBHjcJxB+ngwwZIhn4gqbkNm4xMUlPiFySZmHVBGVeEiRMVUjVI3QZURXcF3jVQbAfKPrlv1z4aK7ezpqFDIiUCGJB2QezvGdl/RMxuxDYVOn39iJJT0CA7lsxl+/9PwH77+vXQJKroPMF/IiK5qu63MVTacz6XRaT+WU0vSUpqf0XBTV0rluo6mXwpH7rJ57aVpK09N6ajY9x15aT6XS6Uwmk8ldPJPOsTKbuZhdUmoqraRScirnLqqQyxaqwqsKr8q8KnM8i1EEXFNd+YPvX3b55T/etHnL008/9b3vfvdHl//osh/88Hvf+W5lWWk2q6VUOhb2DfR3VZWX7t6++YP33z17utxqMhAIxLO0KAuyzHMcg2MoReKiyE4bRv/0x9dfffmF9//y5jfLPjuef7Cnvdlpm0rEfZJE6Rqva3MpStM4XefTaU7X2VSK03VGUyldJXWVUCRUEVFNRhUBVgVUFdC5gCzCuZSjCKAigtLc3R1QEiBVxhQJVWVYkWBZRGQRkXhY5MAcSTwd5emwQIcEKiSQ4dxuS2YBiUtKPKCIoMwnZBFUZVSRUEXCUiqV0mhNJVSF0FUqoxMqHd2w4pNF9y3oaquVmIjIxGQR5Oi4xIOqhOWBPkPCORIxdwWnu7G4m6OSjpnJ377y4j/e/+ulm5qLhnEpKLlvv55K6el0Otcn0noqpetzuOi6rqvplJrStUwqndJTKV2bM48cK5qW0i+youspXU9fNJJUKpXS9XlLybGSiyyzmVSOlVRKS2e0dFpJ67KuiSldynlMLsQoMq8qPENjHEs6HfYf/uCHn3/2+Wwm/eE///HDyy678drrrr7yZ9f/7Krln3xacrRg+6a1f3/nz3fffuu9d9/1Pz/5cV5e3ne+850lzz41YxznKWzuude0qslCRpOz2XRfT+f3v/vdvLy8y7+Xd+UPLrvxqqsfXrTwmcWPLV36Mctgs2k5lRJ0nU+lhFRKSOWeNUlx6TSfTvOpFJczGE2e60eqhKkypuRag4QpEqJIsCrBsggpEpyrqyKhioRqCq6rpK7i2nwjk7B/b7h4QOITAhPl6ajAxEQ2LvOAxIOKCKkSrIiQIoKKBKsyqim4phApjUpplK5RqkrqGqkreDZD79q85p7bbm1vqJbooECFZQGZS1oSlpf0TMYcwxFLT9jSi8ecLBF1zIz/5uXn3//rO4oszkeQdErLpHX9/9c4Ujl3Sc2jkHtDOp26CNO/V3NLucFsWk+ntFxYufSy6YvulJtMp/VURs8NLlUqpafTWiatpHQ5k1YyaTWdUnLhN5cwOJYUeCYSDl3985+VlhwvP1V2x223PP7wQ4899NDDCxfe/oubrvzxT378wx/k4stPLr/s+WeefvnFl26/7bbczM033vDu22/t3Ly+rLioqeFs6/lzDTVVtVWn3vj9a9//wQ9/8pOf/vzKK35x1TXXXnn1NVddfeUV//PKK0tIAk7roqYKuYcd0yk5nZIzaTmdFnPKZIQcMSmd0VUypZGaQvwf8t47Poqq7R9ebyyIIL33ThpJCCEJJPQmvYMNRVBErIhSBBGkSK+GIkiTJiC9GUgjpPe+m+19d7bv7NRT3j9md7NJAL29n9/9/p73PZ/5JLMzZ87MXNd3rut7ncqxFo4hfB6K4BgzS5tpj5FjCI4hWMF/MRaOtfCcjeesLGNhaYJlLCxjYSgvvGhS53Gp3Q4l6VQJwbnHpaXcOprUs5SRpU0UqReYCkubvUBhLDxn43k7z1o5isDYvXv7j0E9etw89wtlrnQQ1R6nhnbraFLncelEmson8uIUWd59ad59k6zIbqopLUifNH7kWwvmeUhXIEHxOyAY+GX7NMoJiGF95kHYBJfE8wCw0IueWk1DCBCEEADBBPnwxPtgJyQOAB5687G10RDkAeCBl8F4ISJsQgWMsDnshNtlozyuyxfPf/7ZJ6EhQYMjI2IGhQ+OCBsUMTB6UGTvnr26dO7crn27ps2bvvhyo25dOo+Jjx82OLpjh04i0QstW7Ts0a1Lt04d2rZ8vWXz11o0a9ylY9s3xo2OHRL1evMWTZo2a92mRYfWLbu279ijS/eO7TuMGT3SZNTwvIdjSYGAC4+EIIMgDQEFAQWhByIPRCSEJAAuwDsBZwOcjedswLfxrJVjLTxnhbwd8Daet/O8g+cdADg4zs5xTo5zsKyN5ewca+UYC0OZacpIk3qhLod262m3gSYNDGkUYmMBcwKN5RjCixLWyrMWjrVynI1nrTxNYEzt3bUttE+f2+ePkYYSm67Ebq5yWMSkU0GTGpG2KlNV/lhe8Kck+65Bku8wScoL0qZOHL1g3mzS7axlpnyt9xG8AAz46H2I4SAPIO+1ApDz0xdO0DGEfD2sAC8bAQKkeK+7gaBeglAImxHkMQJeNyQ4JuFhAAtryS/nC5dol9NaVlpoNuk+XLJIJBK1ad06LjYmIjS4e+cOA4OCI0PDhg2J6dO9R7s2bV5r9torjV9q3ap5Qlx0ZGjQwOCgDm3bdO/aNWZwVNiAAX169erapVOnTu369+s1fdqUqZMmtW7Z9pXGTZq+/lqblq+3a9GyU9v27Vq3HTY0Vq9XQUBzrEcACkYcRhyCDIIsggxGLIIMhBQAJIQeAN0QuiF0AuDgeTsnfOK+DQAHhE4InRC6IPRii+edAHh43s3zLgBctJnFIAAAIABJREFUnBcuhC+wMlCkQXBYDGX2uPW0x8DSJo4heFYAh9VvUfxEm2VtHGPjaQvG1N6dW8P69rl+9menNt+kyLUbKxwWsdOuoN0Gka46S12RoShKkuTc1Ypz7QZJReHjGZPHzZs7w+12eIHC1oY2Aly8uge1xFbgFhBCCIQKEV6wExDwEPIQ8gB4XZXfbEBvAjwvWCnez3s4jgvACQzchwBACBEMTEBAHvShB/jgwtBkxuO0GknVO++8M3XqjKFD4wcPHtyiRYtXXno5tP+A8NCwobFDoiPDG7/00quvvNK2TduOHTr17N6zf98B3Tp3adu6eYfWLbu37xTSr1+/vn26devStWunvn16jR83dsa0aV06dG7WolXbdm17d+/ap0fPoL69e3XrkTB0uF6nQpDhOQpABkIWIR4hEPCXR4gXzAyCDIIUQhQALgi9GwAuCN2+n26EPAjRENEIMxAxENEQ0QB6ACR5L26cHGdnBd0LBIgyCvU3HEWwlJmhCYYmWNbKsnaGsXGMjfeGYwTPWjnWznEOAJw872QZG8bswf27BgUNuPVbolWZbVLkOYwVLmuN26Gm3QaRpjJTVZYuL/hTkn1bUfrYbhBXFmZMmzRm5owpLqeV5yiWoTiG4VkvVnwVYhzyIgAIChaUxvOCfRAQJOiYhxAg5Nc49P/1qZn3bzxfW1QtOGB9XDwtAy+gCAA/VjghSqcp0m6z7Nu712a1/bhpY4/u3V5+5ZVmTV+PCB0YHTUkNjY6YVjMgD59osMjhw6JjR40JCQodNKESR++v3jsqOHtWrZo37Jdx/ade/Xo0a1Lp44d2rVv12ZQZPiE8aO7d+rcvmPnnr16hPUfEBsdPWn8yEnjxi96Z5FRrxb4Ew9oCFmEAMIQYYAQwBgiBDEGGHEYcwixCDEIMxB6EKrdMKIEiCDEYMwgzAkbRCzELEQsQBSAHh44ed4JgBsAl98ZCaTHR4EtPGvlOBsreBnexXEOnrXxrJVjzDxrAZwdcE6ed0LohpAEwIMx+vngvkFBQddOHbTKsw2yXKu+jLTJaLeOculFenGOuiJDWfhQkn1bWZLmNIqrijNnTB43b9Z0l8PCcx6W8QCu1pB4GQPgIOQRBA2UxwEgqA1BiP1nkQ8s/n0IIUIAIcG9eM2NgLF6hgQhhBCqhxvhYEBpPELCQYgQ8DMqmiJJt9NmJU6d+AUD9uQvR5o1fe2ll1/u2aNXXHRsVGR0XFxswrAho+OHJgweMjgsYtDAiIjwgeGhIQtmzHr/7beHxca2aNaqdZuOMYMHjx6eMGhgeFhI6IiRw999Z96YEQntO3Tq2q1L/959B0UMHBU/aMSQIW/NnG/UqBDkeI6CiBXwgTH0Np95dyAW+ldjDmIWYRYhBiEaIQoiCiEaQcY7WgxxGHttEsZecSHEI8wizCDkQYiC0ONlyrxgXawcZ2dZG8vaONbG8zaB5fC8ACwnzzs4zsayFp63C3EZhG7hphhxGOOjiYmR/YMvHNlNSLJMsnybvpy0yiinhiGNIl11tro8Q1X0sCb7jro8w2EQi0uyZ06ZMGv6ZKfNyLFunvMA3hcn8yzvo6h+9QRiBUIeegEEhdr5QHwgX/IdhHVLqOtYAmARaFEwxn6gBGIloHwgkCYIOKFzuMNh++qLzzLTU0clxHfq1LFzl67hAyNio4ZERgyOjRuSED9kRFz08KjoYVHR0ZGDIiMiBoYETR0/ccb0mfPmz4uNie7dq9fc6TNmTJw8adykKZOmzZw5Y/EHby+YNaNz585du3Qe0LdvZETYyPjI0bGxb06bo1crMeIhYKFXxwgh3CAJiucxBj6zwSIs+BoOYx5hDiEO4VqIBGBFwBmLEAMhDQENoVuAgmBCWNbO806Oc3KcEwC/zfDGXwC4fFzHDaHg4BjkG8WIMT5+7FjEgAEXj+6yy3OsikK7vtxFSD1ODUsZRQZJrroiQ12SLMu/b5QVOI2S6uKsOdOnzJz6hpXQcIyLZUieo30chQ8w/sCvsIZ69ZubQL0CAATJ+ZTqG5JbmwXWKzPwcv/PgBL8Z/mAX5wAFJomFXIp5XEDwG7etKl1y9bt2rSdPm163NCEDu06RISERUZGx8QMGZEQOyIuemTMkLhBUQP69A0NDu3RrdvgqEGTp8+YNO2N+XOnTp0wetaENyaOGD9q6LjRI8ZPmjz57bfmvPfm/F49e7Vs8XqnDu369Ok5dMjA+Mio2ROm6dQKjCGCtd9SQ6T4Xhv6zIbXVEDEIOwDUK1N8m+gFjeYw4jFUGDKHgEEALh43i5U+vG8GwASQQoAGgIaIVrwdBBSQiTvG7zIIsz7i8UY/3LsaGTIgAvHtltkj03SXKuh3GmVki4NRepEZlm+vjpLVZqiKH5EKIoceom4NHvurCnTp0y0mVQ84+AYN8/RgPdFLgAIKn+qUgNh4fcm/jz+CxumwBKeejwQSYFw8WXw2hvfrXmMgNVsysnOZmgaIaDXqkePGPX9+g3nz501mozrv/s+Ijg0JipmYFhEv779BoaGhYYE9ejWrUuXrndu3Tmwf19YaMiEiZMnT5kxYuTwKVMmzJ87ffr4cW8MGzFl5PhJ46csXPjuB+8vDAsLCQkLmTZt1rgJkye8MXHyxEkL33zbqNcID4Lxs1ESgBdh3AbGAmJ43/ftd1tP3YRe+yyELEKsNxqHJABunncC3s3zbsB7AO+BgEaIgZBBwpB6xEDIQMQixCHEIcT7b4SQUDI+duxIcHDwmRN7COkTkyzHqq9wCJNuuPUik7RAV5WlLk1TFD9Sl6fbNWU1ZZkL5kyZ8sZYQi/nPFbG4+RYCvCsEMj4df9U/fl/+pkHz/OBiq8HrMAkXN4Qdg33nwWpOmYJ8CxNsTTN8yzGeO/u3efOnk1PS0lLScEYHz54sEeXHr279Ro7atzSjz5ZsuTjPXsOzJgx54cNmwSRffnFF4k/H80vKD36y4lVa1cv+3jxzAnjRoZHjo6MGx0zesK4KXPmzY+Ni3mU8ohhOYPJIlWoZXKFTqvlWEqwuH8DKH68wIAv+y9BhgR/BCHPAxoJHBmyENE8TwJIQkjxPAUB7YUIZhFmffMtAN/2zBv9evxE8ICQ304csEqzjbIsq77cSdSQTg3t1ouMsiJNVbaqNE1R9FCad09dmlyVn/TugmmTJ44x6moot4kmrQztEuDCA04IgP20tKHOnupH6u0/S+W4rnN5PiyeDx0IAYQcBBxGQKmQLPngA4amb9y4mp6aeu/mjXatW06cODkx8YhSoQQQYozT09PXrV0HAeJoFmN86uSpO3duY4wxhjabvaKi4urVq9u3b1/33ffr1v7w46afDiUeTUpKoig3QlwdoSOAaie8+HtYQdAHFPT3rBFGCHj9l0BuMAsFs4EZwX4IRwRfFlA4rvv3Ken0r7+G9ws6d3iXvSbLKMux6MocRA3pVNOkTmRSlOgledrKTE1pqqLggTzvTt7D39+cOX7S+FE6jZgijTRppikry7p5juZ5TgiAvbEGBDiAvAViol4U83zV+lHyV+p/CmUJEF8tkvxwQZDHGJ86eXzDD+swxn/eTxoaN3hAv16ffvKZ1eYQ9CS0Yr7zzsL0tHSMMeA9GKOHSX8+epSEMQaAZRkWQa/6IUZAkACutaMYob+v5qeq/h9dK4RUUGA8GPtdWO1+XZT8rfTb6dORA4LOHf7JVvNEwIrTUkM61QxlEJnlhUZpvr46W1Oeril+qCl6kP/w8pxJo98YO1KvFlOkwUMaWMrCMk6O9fA8F6hXGBCV4LpYaZgCFc9xXOC1T4VOQ9wE5q9336ejC3AIcBCir778+lHyIyHz559/MXv2XIpiMMI8zwPAYYwePLg/bdoMhmEwhgK8bl27evfOrdq71ALCr6Ras1pH4X9P7+jfcVLPToHM1y8ZWBclDbHyvFtfOHduUFjI2aPbLJLHBmkOoSt1WSWkU0WTepFJVmCU5hskubrKJ+rSVG3xw6JHV96cOmby+JE6VRXt1nvcBoYy07SNZUnAMwgCBCFG9TXkffYAZOAG/MP/xXMc9yyUoAAr5YcCbmA2Goq+IVYQ4iHkOZaVSGo8HgpC3m6zrvp2jUyqxBjzHCeYSQihXKGQylSB5axfuzYnO7u2cEG+yKufAHHXQuNvYqXhm/4HKZDwBt4BBpDr+me9j/mMu/9+8XxoSPCJI9sJSbqxJsusLnQQErdDSXt0IrOs0CwvNMsKjJJcQ1WmviK94vHN9+ZMnDQuQasso5w6j0vPUGaatrKsm+cpBFkEAaoLAP8z4gB8NCQoz+ErOAATgS+N8dPtB34aPuqWDH2+EvhkhM/9du73i5cwxgjWx2LgHUmS3L59h8Vi+edK/N+U6oDm99/Ph4SFnTxxwCJ7bJZkWNSFdpPY5ZB73GoRoSo1ygpMsgJjTZ6+OstYnVGZeWfhnDcmjh2mkZeQdrXHqadJE+2xsJxLaA9DdW2v94YN1FbPqDTMUy9/YFH13+bZxiYwWz2rgxDy3x9jzHHcihUrJBKJkLNhaf6rAAAYY4qiXC7XP9bA/4qEUP2A6OqVS/2Dgo8f32+RZhirMizqQqdZ7LLLSZdKZNGUE8piwbQYanLMkqyKzHsL500dO2qoQlJAOVSkU0eTRoayst4JqBgUUE3iu2V9QNRDyVOPBybcABD19PechOtaoHqn/GefPHmyYsWKZ0utPkAhhDzP/yea+N+QUL34+dqV3/v3Dzp+eLdZnKavTDerChymapdNTrpUIkJdTqjLzIpCQlFklhUQNTni3IfvL5g5MiFGXp1LORSkQ025DIzHQtNWlnVBwKIGOBDE2pCu4qfB6Kk6xnW/8mdhxUsb6uZ8mgGrc6GwX1ZWnpuT6xPQM01XgBAD9/9HqOi/nRoi+P/ETQQ6jDGPMf7j6qWwfkG/7NlmqU41VKcb5bkWXZnTKvO41CKLppxQlxHKYkJRZKjJNUmyagqTF701LyFusLg4jbJK3XYV5TYypIWhbRznhoCBDewKxtgfIeMADfk9S0OseLkL8kYXfl/hLbMOX/T/8IHF+yPQDkFY224C/dnqPaTvUl/gELAFCK7hrVGDDfsg2ZA5wnrZBN70TDX9BRhQ4B5q+Ps/TciPFYRYjPHN61cHBYUc37nRXJmsFz82ynNshgqnVeZ2KEWEpsyiKbcoS0zSfJM0zybPk5ckf/D2/ISYqNL0G6Shwm1XkqSRJi0MZedYNwQ0gt7FSRp+/fBpbXvPNi3Qz9ifVineUDgB8Yj/v8+0ec97jyGEoW9DPt3+Xfn+2x9zXQWi59zj75b8lHzPxFtdtvdvJuhtx/Y2a+M7t26EhwYd37XeWJWsF6eblXk2Q4XLKiedKhGhKSNUZUZ5ESEvtCiKrfJCeVn6knfeHBUbVfDwIiHNJm0y0q2jPRaacnKcG0EGI74eAvwPjQPQ4MdNPd76P2hXEfwfNtEQCsQW8RzDsZ7nZ+Z5j9mss1lNQmtUvWS3WirLSvIyM3KepFaU5VvN+oZ5GJbOL8hNfngv+/GjkpyM/CepmWmp+TlZvlHA9VPS/TtnThw7f+bU6VOnDhzce/z44Yd//slxHP6n3spfZYwgjyCLMb57+3pkeMixXeuM1ckG8WOzPN+mr3BZpR6XUmTRlFu1FYSq1KIqtiiLLYoSRXnGsvfeGTcsuujRBW1ZMmkRU6SOoiw07WA5F+A9CAo1x/X5BPYho54namh7tFqtWCzW6bQWq9lk0hkNGr1WrVUptSqpViXVqmU11RV52U9KSwr1Om1ubtbjx8lFRTkVJfnF+TlpKUl371zLzExmaAojXFpccvnS7+fO/nb9xu+3bvx+9dK5X44cPnvmbFF+bs6T1FMnjuz5afPPe3f9fGDXof3b9+3cvP3H9ZvWrVq/5us1q79Y/c1nq77+ZO2K5au++nTpxx9+9dVXR48eE4urMUY5OZl7d2+fO2vqtDfGLZg5443xY0aPShiREDMyfsjksSOmjR8/Ymj8mJFjdu3anZ7+2Ad/72veu3NtwexpPbt2biTyppdeEPXs2nnezOm3b16tlRjGDEtn5WQdPX60V8/uL4pEzV55+aUXGr384ou5OULVTh31Gw2ati2aikSiF0UikUgUEzs0NTVVr9X9B0YFIwy9tb2IQ4DBGN29dS08PDhxxxpdZZKuKs0sz7doSx3mKqdVIrJoyi2ackJdalIWWTWlNlWJqjz988ULx8QOKkm+rC155DJVkS4N5TEzlJVjHID3QMAgxAd6jUCC0hAr9fKwLJucnLz/wIGY6CG9unXp1bVd2xZNWjRu3OTFxm1ate3ZrWunDm379O65Z9eOtJR0iVh2717S+vUb2rZr26rpa40bvdKza79fT5wpLCpmGBpCKJPJkpOT33nn3Rdf/FfTVxu/LGq0/MPleTlFcpVGplJl5+TPnfu2SCR6QfRik8ZNWjRr2ezV5q++3Oy111o0b9WmXbsOrZu3fFn0okgkavra69euXXO5HBzHAgA5FtIUfeG3Cy+KXnrlhVeio4fGJoyIjhsWP3Jkxw4dX3mhkUgkOnQoMeDrxBhji8U8b/7Ml196QSQS/Uv04vBh4z9Z/vXST76IGzrspRcaCWp+e8F8u81aT2enTp14sZGobYtmrZs0E4lEn3/yuR8rfhQmJu5/QSTq0q5tx+ZtX3v59dTkx/8YIgFYEbpDcBhxEFAYw7u3rg0I6rN36zfaioea8lSDNNuiLbIZKhzmapFNV2nTVlq1vskRZQWqsrQvlrw3Ji6qOPl3Y1WGm5C4HWqKNHKMhWedwhS8vs4Z/voMhL3VhU/xTTjA3iBf7QXG+LfzV0QiUXRM3Fdfrfxs+YpV3/4QP3zcK42b/qvRvzZs3FDvrZZ+vKRp40avvfTKz/sP+8oE/qKqqqo7d+3askXzqIFhdovZJwUeY1xTLenSvusrLzeePHVqeUWlWFxTLZGJpcoauVqrM6Qnp/Xt2rtJo9emT52LMcYYAsAD4O93gobHD2vTomWNRI4x5hHGGL//3sLGjV7s1qGzrEaGMYYIYQQxxqTbPWrUKJFI9PKrjSMjI/9MSvF/8AzPX792I7h30GsvNhWJRJMmTKAoj09bGGOclp7y0iv/iouOCu3Rr8m/Xu3ZtbdBr/dJDmOMOZ6NGxbbrmO7NyZOaPNaszZNWmanP8Few/CfYAUgzAq9OSHwYAwe3LkeFNJ/77bVhqpUbUWaUZ5r0RZbDRUuQiJy6qoc2kq7psKprbKpKyzyYk1V1pcfLRo3bEhx6gWrqshtlZN2NeMx0ZSFZZ2ApyBghV60EAIfbxQasWqbEuuR2QbVKhBjLJHVNH615ZatW/2Pvm3bjpcaN32laeNz509jjBGACEBBGls2//jaqy+3fK3p9ct/YIyFdkGhiZijqblz577eokXrNi0T4mNdThvGCEAIEcAYK6TS3l37vPjCK7PnzGsoLKmkukeHTk1eaDJn+psYY4QR9A4wARhjjMDEsaNaNW0mk9b4L1m8eNHLjRr17tJdIZFijP2VE5vWfy8SiZq2at07aEBlZVWtOnzpSUZWh9ad2zRpLxKJdu7aEfgYyamPRI1Eby6Y++HCRY1FrzQSvXT08BHheYQSsrJyXmjUaMac2Z9/trz5K6+0e61ZRkrqP4RH4A/IYyT0aqAg58KYu3f38sCBoft/Wq8rS9KVp5ikOVZdmc1U7TCLRU5dhU1TZtOU2bXlNk2ZTV2mk+Ss/HjxyCGDilN+dxkqKafK49QwHhPDWHjODQGNES9UqfjbmetRk+eixNsCjDGWK2UtWnTYsmUL9kXXm3/c1ujlJk1bNDt3/izGGAOIhI67GG/e/GOz115t06z5H79fEV4SQiCY/lVfrRCJRF26dWvTtlX8sFinw4oxBsDLqZVyWf+e/Rq/9NqMmbM5jhVQBIDgQ3F1dXmvrt2av9x81rS5/tZBwfghhDCGUyaO69S6rbRG4n+vxYsXNW78Up8e3aXiar/QzUZ9SN9+rVq0bfRyky3bfvJppdZHCztfLV/RpFGzFi3aBAUNsFgIv/JSUpNF/xLNmTf7wb0HLZq0aPZK83Gjx3M858/wzcpvRCLRhd9/X73629ebvNy+RfP0lEf/CCt1oIIQixGDEA2BG7B2jOm7dy4FBwXt2bRaX56kr0g21WRZNcXCYs4ii6aEUJcQmhKrtoxQl1jVpVpxzqrlS+MjB+YlXSKJGsqtEcYj8Zyd50nI0xjxyIcV9FepHn3xH8QYyxWyFi3a79ixHWMsfMfbf9r16qvNW7RqdebMaYyxfzwRxnjbti2vN23S9vXmly9cwIIDgjzG+NypX0Qi0fSps4fGD23RsvmwoUPsNgJjLJgHjLFGoYgIDm3etMX0GbOEeliEautUJDWV/fv2bvN6mzkzBavjRTZBEEJ8MX3yG906dFQq5H4BL136YbPXX+3Tq5u4qtJ/8PqVS62bNevUvmv79l1KS8sD8eFLEGOc8jC1TfN2nTt2b9q06Z07t/zH09LTGr3caOr0qSzLjRk+tsWrLVu83iolJVm40kKYevXs07V7L5vDsXr1Ny2bN+ncrnVa8n+IFSTUqQhdMCHn4FkLxu57t38fGBTy87YNhsqHuopHhDzbpimy6csdJrHIqiq1KEusqlKbpsyqLiWUhZrqJ6s+/TA2PCQv5Srn0tKknvYYWdrCMHaeIyGgEeIErAiShd5e1rW9FHDdHgVPq9eHGGOJuPr1pm0OH07EGAta3LNn7+vN2rRs2erUqZMYY6FIAHiM8Y4dO9q0atmpdevLF85jjCHkMMb5TzKav/rq0JiEGrF05OhRLVu1GJ4Q58WKD5FalTIyNKxNqzYzZ80BgAvoNQgxxjKZJCQ4uHWLdnNmzvWKEGGMhe6eGGM0d+a04D599TqtX8bLly9r3ap5SP8+4soK/8GdP23p0Kplx3adEhJGkiT5NN1AjLHZQIQFhbdv17nJa40PHNzr0xl+kpXZpNmr02ZMxRgnHjjcsmmb5s1aLVv2sXDlld8viUQvfPnVNxjjNatXtmnevHv7DqkPH9ZX/r8XNiOEOIhohEjIu3jWyjJmjN337/4+sH/QgU3fmSpTDJLHRnkOoSmyGcrtxkqRTV1uVZURihJCXmyUFpqkueqK1FWfLokbFFacdQcwhMdtoD1mlrZznFARx0DgHyIFn9pBLrBrC65LbAPtSllpcavm7S+eP48xFgBx4MCBli3atWzZ6vTpkzigh4NwqkvHTt07dhSwgjHW65TRocE9O/aqKKtiOWrk6BGdu3QcPSrBZjVjjAHy8hWdRh0VHtGubfvZc+fyPBvIwTHGCrk0NCSkXetOc2fNqydIjDFC/KzpU8KDggmzyX/qs8+Wt2/TKqRv36qyMv/Bdd+t6tKhXZfOXaZMmSr0gAmo9qtVIUVSoxLGdO3SvUXLZlu2/eg/mZWV2ax502kzpmCMDVpDWFBk9269QkIGqFVSjPHb8xY0e615ZlYuxnjt6m86tmrbu1PX9OTUeoX/WwkhABELEQ2gG3AOjrFQpJFniXt3zof3D967frWy4H7eo4uamkyLtthuKHeYqkSEssgsLzDLC401eSZpHiHP05akrv50yciYiOriTMDZaI+JoQiWtfO8GwIKAhojzgcUFNClEvlxXQ8cT6UsGOPszCdtW7e9dfM6xhgBgDFOPJTYqX2nDu3bnjp1AmPsHbAIeYxx4s+Henbr0qNz5wvnz2OMKdI5e9aUpq+9euvGHYyxzWYdP2Fsj55dxo0dabWYMcYQIwgRxlivU8XFxHbp0n3W7Nkcy3qfD0GBBikVsqjIQV069nhzwds+slKrZwCYSZMmJAxLcDqcfimv/Pqrrh3bDwwOqiitxcrGDRu7dO7Ss3e/qVNnQJ6tpxe/Rj0u19jho/v17d+xY4edu3b6c2Rn57Rr13bWrBkQ8hjj1d+s7d6lW8dOHU6eOGJQaXp16zXpjSkURWOMN36/rluH9n17dEsV+Mq/CRVfdogQC3gPx7t5zskxBEsZSbuGIbX3b58P7dF779qV8vwHV8/ulVWk2vRlNkO53VQlMsvzzfJ8i6KQkOfLilNKn9xUFz9a88WHY+IHSyryeNbG0gRLW1jWzvMunvcuP1LPrggG1m9RGkIE+75U/3mM8e1btzq065iS8hBjDDiAMT525Fjvnv369O59+vQpjLEw+FToXH048UCfXp379ex55eIVjPGGdaubv9503749Qsl2m23ylDf69es5ZvRwwmzAgl2BCGNs0GtHJIzo1zfozTffZGgGY8zxPA84IdDVaJTD4+P79gp696336goeYYw9HvfoUaNmzZgpcBcfVlb06NoxIiSovLTEf/DI4SN9e/cNHxg1cvgoO0E8CysKmTQ2OmZQZFSPHj3OnDnjz1FYWNi7d++5c+fwPIcxTk1N79enf58+Pd+ZP2f31m0tXm+VmOitKdj0ww89O3cO7ts7OaW+D/q7cEEQIQ4hBvDCqqk0Q5tpt8ptFXNOWdL1c8GdO29ftVxVkfbH5SOKqgybvsxmqHAQYpFJmm+QZJukOSZpXl7yH9fP7pMW3FuzYumo4TFVVXk8Z+doK8/YOc4JgNs7jAAyCAnjX4DwV8BAoAMK7Nbke0QfkryVlvjkryd79uyXn5+LMeYBwBgfP/5r377BISFhghyFiEngtsePHQ7p1yu0b+/b16/cuP5Hu9Ztv/7qa5ZlhAFXTodj+vSpEREhE8ePNpv0OCBoNxp048aMDw0Of+edd1iawRjzEEAEBL6i1apGjRgZETJo8XtLIOR9FareZLfbRsTHL3rnnUBZr1n9bXDfnlEDQ0qKC/0H09LSwsMiE+JHhwYPzEhPq68dXxvRjevXQoLChg5NGDRocFFRkT9HSUlxaGjo/PnzOQ5gjBmGmTVr7oABfWLCw6NDw6OjhkjlMiHn5k2b+vfsNTAo6GHSn0Lh/z5WeIgaa0C8AAAgAElEQVRZhCgA3AixGCOWdToscrO2zK4tvXXhl/6d2+9Y+4mqKv3a5ePK6ic2Q5ndWOEwV4vMsnxjTbZRkk3ICwrTbt747WdZ0Z9rVi4bkRBXVZmLoIujbYB1cJyDBy4ASO+Qf8QhX29+H2WpX2MbmGplFnBk3559keGDZVIJxhjyCGN86tSZgRHRAyMGnT17FmPM896x0BjjUyePD44cOGrokO9WrYiNjZk1c76FsGKMhfDb5XQsXPj20Ljo6ZMnmgw639eDMMYmo2HShCnhYVFvvfUW5aGw9zP3IcmomzB6bMSAiPfeXSRgBWNcUV6WmHhYIhEThDEmKnLF8s8CZb1+3drwAQPio6OLCmqx4iE9C+a9HRY+JDgkfOXXXzRQjyAB+PGSJZFhgwcOjPpo6bLAzjEVFeUREWHz589lWa8BO33mXFBwv9FxsRH9g1d8+bUfFj9t2Rref0BEUMijpH9mVxDGPEQUgC6edyDEIIwwBoBzkxa1x1xz69KRvl3a/rRuuaY648blE0pxpt1YYRP4illWYJLmGaQ5hKKoOOP+td+OyUuS137z6dCY6MqybAScLGXlvaPpXRCSCNIQCMOTBEWCAO7ylNr9ekTFlwFijFetXDVy+Fin3YYxhjzGGJ+7cD46Lj46Nu63c2cxxizLASD4OHz2zInowaETR46KCo8eOWpcVXU19gZKGGNMup1LliyKj4+dOXWSTFINfXXKGGOzyThz2pzYIfHvvf8+RVGCuPxYMRv108ZPHBI25P33lgjOTiGTDh8a16plh/ff/yAv90nogL57f9oVKOzNP26MCg4bFRtfWuT3QQhjfPfun2GRMbHDR0QNCrty4XRDLZ08mhgdHjlscEL0kPjsnPzAU1VVlTExUe++u4D3cR21Tjdu4vgx8bEjhgx9cOcBxhgiHmN8cM/e6ODgmLDw1If/rC4OQsRC6OY4G8NYAaARxggDCEmeMTiNxdfP7uvfrcPWdZ9ppNnnfzskKUtzmqvsxkqnuVpkqMkxSLIMNbmEIr/w8d3fTx+WFSWvXflZ7JAhJUWZANhZxsbzLp53QUDyPMkDGiIWIg4gFgpVfkhwRtBHX6APFrXBkc9D8b4mWcQw5JxZ85Z/XOcTvHz58tD40UMThl28cA5jDDEvDJzGGF+4cHpUfOSUMaOHxSU8SErGXuYLhLOk2/XB4oVjxgx/c95MmaRKiKgFNFgIy/xZb8YPG/nRxx+zjMBtvSESxthCGOZPm5YQGffhoo8RBBjjS7+d7d+91+VLf1RXiY8c2h/Wv//jlFQc4Jx27NiaEDto4sj46rIyLJBo37ex90BicMTg0MjI2JiIPVt/kJQXO+1Wi82SX5CzYcOqYTGRQyOjYwfGXbx4ORBkGOO83PyIqMiZs6fSVG2vze07f4oaFLxg7iyno/bgT5t/iBsYNiQ07I9zl/wH0V9HywhjiDCPvLGPk2cJ2mMEgMSY44CHY8xmZa6q5O6NM3uCenbauv4znSTr7OnE0oJkYRJvh6lapBdn6aqf6MU5ZnlufvrtS6cTZUUP1337aVzM4ML8VAjsHGPlOO/4WMB7eCAMkWUAZBBiIRRmjuD9WAlgt0+rqfM1OIrLK2LDYw7vS3Q57WazgjDI7RbT8aPHhyWMGzo84ddfD/vFIFxw5uwvoxMiR0RHbv9ho19APA8EiupyWBa8NWfs2OFT3hijkdcECkmv1UwZP3XUyHHz3lpgMuu8H5evIamsJH/i8Pi40OiJo2aoFCqMcVrSw35d+hzYvTM59f6IEXFLP1xEkW5fR0Nss1oWvvdWfGxEdPiAxP17OYbxWVFvDHXhyrUZc+dGRYWG9OySEBYycWjCmPiRoeGhwaH9hsYNXvjm2xkpGf7nhwA47Lby0pIPPljce0DfAaF9tm7+XlJd6XDYMcb5hXkRkaF79+3CGFOUp7Ki7NLv58ePHTEiOjIufOD0ceNv/nG1vLSYpmn4txqFeIgYBGkASZa1MR6dx6XhOBvDEqxHS8hzap5cMRTduf3b3pB+3bdu/EpX/eS3XxNLC1JcRLXdWOkwi0WGmhxjTZZJmm+W5+al3b50+rCi9NH61Z9GhYfkPrkHWIJnbDzn4oEwQR4JACnMZcVzHmEyNJ9pgT58+Llt7VgyJDT0QW9VmNGg+GLpB4MGRIwbOWnatGkzZ06cMXHUlNGjRgwdM3jI6MghcQveml1dWczTHtrtMup12dmZ8xbMHjosalTskPlTpz+4e1epVFAUBSGyEkRlWdn2zVuihgwbOXbsiBGxq7/9PDszXaWUq1SKJ0/S161dM3rYyAnjpo2dMOW7datTUu4rlWIA6MqK0j+uXV22bMmk8aOnT5gyYtjEzz774vqNqyVFhZvXbx4SHjckNmH5F1+oVEpBs1aCuHfzzqYfNr236IPly5cu/2jxx4sXHzuU+DglVQhe/N+2yWq7evPWti0/ffbx5wvf/ODdtz/89KtvD/x8OD0j3eMhfV8AwhgzLJOR8eTMyXM/Hzpx4uRvJ8+cPvnrqZvXrglNChzgHyT9qdVqMcZ2u+1RSvLNW7eSHj5MTXuckvLk/r2UO3cfPsnKFRzrX5kWiDAHEQ2Am2UdtMdI2uUum5zyGNwOmV2dK8v5Q5Z1VZN/68bJXUH9u3+//nNN5ZNTifuKcx+RVrHTXO201Ij0NTkGSaaxJs+szCt8cu/K2WPK0pSNa76ICgvJeHgNsARLWzjWyQOS44SlXoVBsx4IaMBTANAAMj6sCBX/QvLyjLoxESgpLV7x9YqZM6e899a8das3rFm95fuNW7Zs27Jz29Zdm7fv3n5g376ju/ceWrrso/HjEpYsmp+W/ODBvftHjx5PPHr87PlzF89fOHv67LlzF5IePrI7CISAtEZ6/86fly/8cf3Ow7tJKSmpqffv33/4Z3J1VbVYXJWalpyellqQm1+QX1ZYXJmXV5Cfn6dWaSHEcoW6oKi0slqsUCqVco1SrauSqMoqZGaLHSFQUy2V1MhZ4B9uiBmGMxsJi8VOMjzFAZaHLAdcbspFUs/5rGmWp/mGZ6G/4elv2IO/TizL/lUvFogwy0OS5ewsY2E8Oo+txmEW0y6lRV0oK7itLr5rrE4zizPuXkjs06fb6lXLdBUZvx7YWZj5p4uodpqrHWaJyCTPM0qzzLICi7qg8Mm9SyePKEtS1329fFBoSFbKXchbGcbKsk6ed3OsE/BuADy+uRVpwFMcRwJIC/PSBPggAR88alDLcufOg179Bm7asoOwWHkAAAwYmhUgN5pljhw9FBcXkZ72bLbvdWn/JPn5yl8nFBDy/t1LkM/IoL83RBT6MgPfvu/ez3ikOicDIonn3AIihocumrVQtIlyqpzGcoepym2ukBXdkebe0JUmmaof25UFj26d7du31+qVS/UVab8e2F6QmeRdo4aQiEzyfEJRaFEV2bRFhY/vnDt6UFn8aMOKz2IiInOzHkHg4Bgr4F0cLwCF5HkSQgoADwAewHt4zgOFya4ghyCHEcBClT+ACNTO7+Wvqr95/ebcuW/bHW6MMYCcb3oeACHkhal+ACvU90MEVq5c8ehhkk8atbIJFGItEFGgEOtrCCEvBfXlgM/UIAroClDnjqj+4boqa1BGnWv/QpXPfJRnFv7sQlH9n4jHmEWIBLyDZcy0R+uxSu26cqexQitOlebfUJfcN1SmmMWPXer81HsXg4OCVq34RFX26OS+rcUZD9wWsZOodtkUIrM8n5AXGWW5hCKvKOP26YO75EV//vDVp0MHDcrJTkaI5FkbYB0874TQg1DgPK0ewJOAp5B3slBhfk4OIx4CXpgEDEIIIe9nMxjjG9dvnPz1DMYYgTpspm645A2F79279/DhQ/xcWx1otJ4pXV9OAYX/n0uo4ZAw33GEEQ8hDYCb52wsZaY9RppUk3apXV9hUuQoi++pCu9qyx8RNVmELNOpzU+9fymkX9A3yz9UlT069/P20if33ESV0yJxWGQiQp5nkuYZa7LN0pyi1Bsn9vwoybv347dfxEVF5mYlY+wBPqwIs0ZB79LjJO/zRwJKEGQRZIWpYHieYVnaH9P6qmEQxjg/v6CiohrVHfnsV3bgDsbYZDLJ5XL8XKz4peLd+ZvZ/hvjbv5LCSEOQkqYixBhv2+F/iW/AXDzvJ1lzCwtrC+idtolVn2pseaxvvyhoSJFX5Vmrsk0S7MduuL0pCuhPfusWfqBuiTp/JGdRU9uu8wVDqLSZZWKTNIcY02usSbLXJNZmPzHyb0/VOXc2/Xj6vi4qJzMhxi5edYGeRfPO3ngnS7cb1cg8EDAAJ4SZvwFPA2EWBp65yn1YcXbuAghZFmW50GgQan72nVSA6HU4YPPyvD/s4QgojjOxrMWBN0IscjrbnmIWYgYhCgAHDxnYWkDTWkZUkc65HZzmUVTYBCnGapSTOJ0sySDkGYT8jy7tjgj6eqgPv2/+2iRouDumcRtBY9vOk3lNlO50yIRmRUFhppcXXWGUfy4KOXymQM/SAse7d+xPiY6PDMjCSMXz9gA6+BYO+/lK17rAiGJEB3gfYSNRYBHEGCIAA+Qb7JJP1aE1/PH1biBE8HPVvnzoSDwXJ1KlvTgLsexz8n5n6S/Cjf++wlC5GFoo9up4DkbRAzCAGEeIhYgBiAGQA/H2XmGYGg96VZ5nAqHscwsyzSKM4zixwZJulGcbq7JsMqz7cp8t670SdIfUf2D1yxbJM67efzAxtyHVx3GMpux3EFIRISi0FiToxc/NogfF6ZeOf3zZq0458j+LXExkempd5FQF8fYWM7B8y5hPQKvUYEeCCkIKR9WWCQwXKFZEULknX/Q2wggvNlTfU294w2NTb2dZ6VHyfd7dO+2csXK5EcPGsDlOTpG2Etnn3H66ff1HmQZql7m/655gwhRHG122uSU24ARhTHHAZIHboQoCBkASJ53sLSZpnSkU+mwVBnkmbrKR6bqNEKWaZJmmmXZhDyHUORalflOfUlOyvWYsNA1ny2RFtw9su+HzKTf7dpCi67UbqoUWZRFJmmOUfzYJMnMT7ly5pddJk3pz/u2DBkSkZZ2BwK7d0pd3ktZeD7QtAhT2gnxMw14GkGhBYD1TRDN+8ZoooYqfyo+nupZ6iEs8LivEQphjKdMnrZ58xadTjNm9DiPp8FIMAhznqSnpTyoLCk8tH8vxujMqRPFhXmBWS6dOXXkwF4E2N/OHK8Rl2ekPXqUdF84VZCb+eWny8pLCqrKi99+c57b7XQ47L+dPf3Rhx9cuXwRY3zy1xPnfzuH0X/ZFUKEGMDZabfOY1dxpBHyDoY2kS4Nx1gwcEPewbMWjjbSbpXLKjGp8k2yTKM41SxJN0ufEPJsQp5rVRYQynyLqsBhKstPvxkd0n/l0vdkBfcO7l6feu+cQ1tg05bZjGUik6pIX5Otr07XV6UVJF86f3KPQVXy8/6t0UMiHj68gaGD8Zg4xsIyBMNYWdbOcU6WdQDg9m0kAGQAw2UCsOInK0+ZuKuh03nWF4kapIYHhQNVldLsnIzg4P6ff7ayXiFmwjx69PDevXtHDYpav279sLi4078eE4lEq1d+vW3zprcXzFUoxMs+WvL+2++++vJL23/avPrbb8JCgmfPnDmgbz+OY7du3TRtytQR8SO6d+1+/97dJq++mvLo0dHDRyLDw99cMH/zjxushKl1y+YH9x/A/zQ+/scJYhYAJ88YXRaJw1zltkhIm9RuqnISEsatIe1yp1XitomdRIVZk29W5FjlOeaaJ6aaTEKRRyjzCGWOXVNo1xTbNMUuc0VR5r24iNBvl70vzb+ZuGd9+v0Ldk2+RVVk0RWJjKoigzzXUPPEUJVenHb1/K+7tYrCg3t/HBwV9vDBH4i3MqTRvwQbTVtY1sZxDo53sJx3KlUASQjo2g0yADK+WbX5eq3QT1W8kP6+9X5WTqeTSIiP/+TjzwNzCju7d+8ZO2acx8MqleqNG3/o2av76lVrwgZGNG78akT4oM6dO331xWe9e/ZZ8+36b1euOvfbue++Wx8TE5eVmdO9e4+U5Ed9e/dd9e0323/asnv3rrt3HnTs2HnJ4sUJ8fEjEoav+279rFmzhsYNEYlEt27cxP99rCAAoYdjTQ6L2GGqcJoq7IZSu77Epi9xGMut+mKzNt+sySOUuSZFpkWRZ5XnmqXZZnkuoSq0aAqt6nybptCiKrRpS91EVWlOUmxE6KpPF8kLbx/esy719lm7KtcszzOpckRmTYlZXWhW5BolWUXp18/+slMnL0zcvyVmcGjyn5cBY/C4tTSpp0kjS5tpyszQBEsTHGvlWSvghWl3XcI4Z6EmF0IGIBYKS24EYKVe8s+L/A9SAxuDMcZVlWXBQX3HjRlXVJh/7Oih9DRv47Bwyf59+3f8tO38+bNTp7yxZtWaLp27l1dUjh37xhdffHP7zt1WrVp+t3r1oIiBm3/Y+MnSjzas/27Re+99/NFHDqvttSZNjh5JXDDvzQXz5i9e9M7smTN379zdo3svN0ldvHgpPDzy4qWrIpFo4XsfJMQP3+Rt1/zvogVBhBmet7mdKodZ7DBX282VdmO5VVdi1RZZ9UWEtsCsyjfLcwl5LqHIM8vzCGW+VVigV11kVRdbVcU2bZlVW+YiqstyHsZFhn398UJ54e3Du9YnXTtukWZYFXkWTZ6I0JSYFAUmaa5RklOYdv34oS0aSfaRfZuiIwc8uHUWMgbSoXY7VB6XliL1HpeOJo2Mx8TR3jWQGNbK8w6WcwKe9E7IXGtXeAA4oZtLQx0/y7rUEcIzSO5T05q16/7V6OWE4QnDhsUPHTaioKAo8BKD0bRw0ZKhQ4dt3rqjtLxq608/QQAKCooBQOnpGT179ikurjj2y8m58+a/+96i/IKSh4+Sb966izE+d+H3Gqlcpdb/uGXnVytWXb1622i2Hj1+ggewvKLyjz+u0wz3ODMHYbxnz4H9+w9gjJ/Lo//nE0IQIgbwTo9b57Yp3FaZy1LjMFfZjZUOY7lFX2LRFhPqArMij1DkW9QFFm2RRVNk0RTZNIVWTbFNW2bTljkMFTZ9udNcVZb3KDYibNUnH6iK/zy6c+2ja8fNkjSjJMOsyBGZ1SUmWYFRnGOuySnNvHV45zppwb1DP60aFNL31pXTrEvlIqROm4x0qj0uDWlTeRxayqUX1uKkaRNFmxmGYFm7l7vwFIJC8Mz57ArvG55Yn6UG/sRPQ0a9APVZqBKOO1weqVxN2Fwukvk7jT28d6QWpinGQtifagyeg85nn/rHNfr/MCEMIGIg76TdBtKh9NjlbovERYgdpiqHqdKmLyM0JRZNkUVVYFUXWrXFFm2RVVdi05fZDKU2fandUO4wVtgN5XZDudsiLst/NDQyYvXHH+gqMo7vXP3wylFDZbKhOtksyxaZNSWEsoiQFVhk+RU5d3/ZvaHi8R97N3wZNaDvzfMnGJvUYa5yWWvcVqnbJnVbZW6r3G1XelxqyqWlSD1FGWnazDBWhrHznJvjPN7pmiGP6vaaw88IZJ7PYOoI5WlYebZZ+kubhHwdy59fzr+X/qfK+Tu38m0AIQbwDtqt87hUlEPpskhdVomTEDvNVQ5jpVVfZtWVWrRFNl2xXV9i1Zdaha75xnKHqcJhqnSaq4Q1wUmbpLIoLT560OrlSww1uUd3r73/+2FteZJRnELIs0RmdalVU2ZWFBmluVV5D37d92PZ42sHNn8TOaDP5VOJHnOVRVtiN1Y4TJVOotphrnYQYrdNRjoUpEspDEmkPUaKMrOsHUKK4z0A+Judgb/2th4Onupcnp+nXuann3lesxpqsNWWJqzo+g/U9awn/K/ABQoV+RCxPO9mGavHpaFJDUNqXHa52yp122rclhrBwNgNFQ5jhdNYYTOU2o3lNmOFw1TlXVHeXOkgqlwWscsqoZ1ycdmToYMjv162yKwq/nnnmtvnDxnEqWbpY5M0W2TRVVh1FWZlsUmWLylI+mXv5tKMm4e2ro4K7nvl9CHSWGlSFlh0JTZ9mUPoo2uucttqXFapyy53ORQep4Zy6xnKzHE2jnP6fRBGPK4bB/klGNi53y/cvy/lZ2Lorxtg/0+nv7gzCpgj4n/odsLiMBQALoYmaI+BoQw0qXM7lS6b3GWpcVskbqvEYa5ymKuc5iqnqcpurHBZqh1EtdMidtskLqvYSVS7LGInIXZZxLRLLinPHDl0yKrPPzRryn7es+7m+UNG6ROLMtemLRUR2nKrrsKiLiGUxdX5D3/+aUNZ+q1DP64O69n14i+73fpSi7rYoiu1aEus2lKLtsyiL3cSYhdR47bKhFVdKVJPeUwMY+U4l9BNDgIW1Y+DvPzjOXz2Wazl35Hd/7uAQX/Jaht+J3+7ZNTgCICYBZCC0MXxNta7JKuJ9hgoYSlmu9Jjk5F2qdtW47LWOAmxk6hyWqqcFrGwuWw1bmuNixA7zWIXIXYSYsohk1VmjYwb8uXS96y6ip/3brhx/pBZkWVWFdgMlSKbrsKmK7dqSm2qsqq8lAPbvi99fCNxy9qQbt12/fClWfrYqiulXBrWrWecOo9V4zTX2I3lbovEba1x22WCXaEpM8PYfdX/NERsvSUe4NMmGfz3RfZ/T/oLOD4Ls7758RrmR8LUdn9Vnm9KRMR5F3iBNAAujnMAzs4xBEubaNpEe/S0W0O5VLRbTbnUpF3hdihc9hqnrcZtq3FZJaRdKmDIY5e7rXK3Vea2yV0OOelSKMTZY4bHfvrJ+2ZtyZF9m+5cTLQos62qIoepQiTM0mPVlNrVpdX5j37e+UPp45sn928bNGDAsb0/OlQ5dl05RhQGJKCtkLVD1uqySlwWictS47JJSaeKJnUsY+Y4O8e5AKQAYgBkvUvqIlg7xSSqYzn+92Ol3io/9c4+HS2+OSkbnv07thBhDJC3IxYPvQts0gDSwlrhPGvjWQvDGCCwsLSR58wca/C4VR6Xyu1UuB0CYuTCX9Kp9LhUHqeCcigou8LjULodSprUaKT5o0bGLV22kFAX/bJ3052Lhy2KLKuqyKYvFVm1ZYSmhFAXWZSF4sKkI3s3VuX+eeHEgajQkPPHDzpUeU5jNUYcz9EsY2NZO8tYHITYaZaQVhlplwtYYSgTx9kB8ABhSCLi/HUqtS9a1/s8J975Z+nZXBj/o+LrfP00LbQu+QsKJOO4rpq9x+r5UuGEMGXU33ePJElevPjb3j07iotq262Qt7clBxGNMI0xAxEprPGNsQdjzmwQW02yyrJMqTiPoXSkW0261JRbQzo1boeadGo8bq13UXlS63HKPU6lx6n0OFScR6eR5g0fGbd42bsmRf4vOzfcvXTUpsq1qorM6gKRRVNi0ZYZFQWEokBcmHTi4Jaa4tTL545ERYZcOPmzS13sNIgx5ljOzTEWjrNTlNlBiJ3mapdFRjpVlFvLePQ+rJCAp/2i4ViKoUmW8dA0yXGMMMwiECv/l5uWgvy8h0l/6nTa9evXzZkzZ+3atc9npkaDzmw2Pvv8M19Wq5TduHZZXFGKAVNVXuywW/zIN5mM77zz9uxZs8ePHV1Ut5mztkBAMh4zxm6MXUkPrl67cmbD2q+//PSjRe/OzUi9i5GD9hgoUk979LRHT5E6Yb1vYVk6mtR6XErSpaRcKsqh5Nxajaxw1Kj4xUvf1YifHNu1/tb5RJMsyywvsOgKRRZtCaEpMSuLTPKC6sI/D+/aIClKvfhb4uDBIb+dPEgZKm26KoQ8LGfjaDPH2miPwWURe6w1LovM7VB5XBqaNAh8BUIK8vSBfTt1WuXjxymjRiR8+slHa1etXP7xh1s2/SDAo867/tOe1U9NVouFoamnnqqqKse4NgahaRoCAHwj/FxOm7DjIWubpiXims8//fzenfurvl29bOmydd+tP3QoMbBusLqqzONx2qzGpAd3dDrtsaOJkydNeGvBfI1aVVFeqlHW6DSK+3duXLl0DgLv9EyPku6np/yZdO8W7XFCwBbmZd29+YdKLnlj/JjRo0Z9t2r1Rx8smjVjxvp13wU+/KZNG8+d+23l1yu2bt64b9eO9Wu+zc3K+PqLT385sv/+zT+WffD+wd0//Xp0f3VF7oovl44dOWzKG2PHjhl55uyvao3U5TIylJmhTLTHwNAGmjKwtIGl9IxHz3h0jEfLkDrKpabcaobU0E4l59HolaVjRw//+JNFasmTwzvWXj970CjNNMlyLdoCkUVXSmhLzMpCkyxfWpycuOv7yrxHf1z4NSIy7PSpRMYpdxjFkLdzrIWlzTxjpVw6h7matEhIm0zweRSpZ2mCZa0c58IYHU48MHHC+Jghsb8cPTF/zpzZ06bNmj5t4TtvYYwghJSHrK4oT097pFbJMMb5eZnlpUVZGWm3b1y9f/uGVFx18vjR639cvnXtiloukVSWnzh2mDDoyooL/rx3Z/13q3KzHt+8fvXg/r0Gve7A7t2bN20kCLMg04vnzx06sG/L5o2PU1O++WrFjz98v27NN2VF+SeOJn6ydMn2bZvXrfk2P+dJWnLS4vcX7ti2deVXXyQ9uPPN1yu+/PwzaXXV9s0/Ln5voW+yUOxyuYVeDQaDYcvmHzt26HDxvDCfFMIYZ2ZmRA0K37F926yZ01eu/PqLLz6dOH7slDcmbd7wfUlR/tC4mJVff7Vg3tyVK79++6238vOEid3xiq++jI0Z0q1zpwljxyz/+OPpk6fMmTEj8eD+USNGrVzxzc4du/fs3jd39rx3313oBwrLsiNHjAwaELR1y9aNGzYe2HfwzQVvhoT03793186ftkyeMO7EsSObNm4cN3ZM/359Pl2+9NiRQ4PCBy5e/L7DYcaYZlkrSwsrNhMMbWJoE8sQNGVmPCbao6c9OtajZ9w62q2l3Bqa1LCU1qCumDh69IeL31dLshK3rrpyZh8hzdRVpxnlmSJCV27RlJkVxSZpoSQ/5eD29QgaSr8AACAASURBVKVZ9y+fPTYwNPj0iUTImDxOLQQuhrHQlJmnrW67ym6qdhNiAStuh4L26FmaYBgrxzkxxmqVQiQSfbtyFcZ43px5M6ZOnzl9+ttvLeA4BmPEMtQnyz76ceMPy5YtPXr08Ltvv/X2W29+uOSDLz7/dHj80LmzZh06eGjOrNkDQ0KWfLBozqwZUZH/D3NvGR1XlqULes2s+TUPuufNm17TPV3VWV1dXZVoV5ox7UyjzCjZlkG2ZUZZRskyM8rMzMwoyyjJYmaFIhQcceMyHD7z44ZkOaG6X1X1zDsrllcofOPGjXu+2Gfvfb797baLF85v367trMTp27duHdi///q1a+MnxKesStm1c+eI4cPPXzhv39aDBw785//0vx8+dHDFsuTzZ84MHDCw7ddtEyZP7dm95xeff9m5Y6fXmS+HDYn5+svP58yavXrlym2bN//+d/+yIjn50oXzcWPHDomJGTRg4MYNG35kk86ePTty5Mhhw4dnZEQ1twghqalp4+Pi//jHjr/61W9mJs6Nj58yYfz4G1ev/tCnz6KFC9dv2Dh8+MguXbuPGDFq0qQpDQ1RiYOU1WvWpm1MTU2bljCjT58f+vYdMGVywpzZ86YlTNu2ddv42PH5uXnjY+MWzF+QmZnZcgFHjx7bt28/5zwnJ3fs2Lily1acOHN2YvykTZu27Nyxe9zY2Js3by9evCQ+Pn5Z8tJz504vW5Z89MjBRkcNpSZGEkYixhLGEoIRCAQIIwAI0AoDMwjMADT9lu4Fhs/UmgzVBUxP0Fs9oNd3U2JjfY7CQ9tSrp/ZG3F88Ne8CTRktwl7SkJNxSFnUdhRWFeUuXfL6uznNy6fTG/31eenjx/kTINAxkQHVgQYQWxFNKlJCdUooSpVqNPkRl1xmprHNIIASIxZqir26tlzZuLsuHGx586dHth/ULeu3Tt37DRo4EDT0jlnjNFpCVNXr17Zt2/fXj2/m5k484fv+06fPqPdt9+2b99xxPDR8+YuTEiYERc7cffu9Fkz58cMGn7h/NUJE6bOTJw3KX5yyuo1nTt1nTt77tEjJyZMnDh56lRHY6PtWt6+eTdpSfL+9ANnTp2JHRuXlrZ+2bLVrzLfrlqZumPHnp07d2e9z1q8eOl/+z/+z+vXbvbo0XtqwvS79x+sWJmyYlXK5SvXdu3au3dv+tGjxzi3/dJo3dKRI0fy8gtVXff6fSy6hJn5+YXlFTX3Hzx5+y7n7LlL77Nypk2fvnbd+stXrtfW1QeCQll5VUVlTearN4WFxfYCxDn3+YOaDjjn+YUl5ZXVBUUlxaXlma/erVu/6cq1GxFJ8fiDvkCw0el69OhRK9OCDMP2AnkwGAYAcs79gSDjHCHc0uTIMLXauipRDnNOKAUQaYzq1O7FS1vIRiomCsYyRCKCAgICtILA9FuGD1l+S/dAyxf21w3q3Wt6bGzYVXJoZ9qVk7uFumyh/r3YlN9G8JaG3MVBZ0GoMb+hOCN96+qsp1eundzdoe0XZ04d5pxQYhFs2KI9BIiG4lbCtWq4WgnX2QGYoXpMI2hZIiGmJAv379/nnOfn59+6dePZsxf37z98+PBR5qtMBIEt/zZ6zOhZs+aUlpZWV1WVlpY9ffosLy/f6XI9efL87dvsF89fOhtd7iZ/OCx6vb7KyipN1YPBsKvJnV9QxBh3ujwFhaWWhRyNLlGSuZ3gogRAyDk3LQsREgwKnHMLAAAAQsieY5/P37VLt1ev3jkbPYsXL0WY8k8dTsp4S1fgn3VF/4Q/bpjgZ19vOfdfNTf4Iz+vpUcqt5sdco6aGzKbLNpwFzBmM9EApSbGKkIyQiICYWgFoBVEIAStEAbhcLAh5vveCaNH+GqyD+5IuXB8h7/qdVPpM3/tuzZhT2WoqSzsKhachfVFGfu3rs59duXm6Z2dv/3i5MmDnHPOMMMmAgIwQwRKpuqVgtVKqFoV6lSxQZMbTc0DjBAACkZms7v6M04rJYwRyhi7c/eez+//827Sz07VT6awpYyPR/NbjHHOFEUpLCjhnBNMNVW388j2f9FWTd9aguBPP+OX0x+fAOtH+ZKfHhwNpltdXPQcrOV9fxKU0ev8JFD/mKppbmFibxURxklLn0yboMg5Y1H5SZ1QFYIwNIPQCgMrZJkhZIUjocYBfXtNHjm48v3do7tSzp3Y7q9+5at8Eah92ybiqwi7S8OuYqGxsKHo1e6Nq98+vnT99I7OHb88cXw/55wzSBlASIJWmGLZ0n1ysFoJVanhWjXiMFSXZfiAGUZIowSyZjrjL7HgWidwKcEtN5QSzKI9FOmnnEvezGf4KC35ERMUqVKE2TRNzmk0p9lyTsA555S2TrG0PLG5etEMoT3fP7OF2ToJ9KM5/4WpbNXr/Wfm+2Pt458aPz3m/dvXt69dPZi+99H9e//m2390sl+4WkSYgbEc5VNbYWgGMYhEws6Y/r3HDutb+vrqiV1rLx/bHajPCbnyxUBFG8FbFvGUhV1FYUd+Q1Hm3s0pbx9dunFmZ9fObU8et+0KpAxgrGAYIVAGRkAJ1SjBSk2oVSMNtm8LrDBGOqWwRTjuT4yWi/X7/UmLl0ybOmV6QkJjswPIWqOh9S+8+S5XVVUeOXzw7p1bwwbHzEqcPnb0iFbfPxoVU0IePXiwPDnpxYvnP7lHrZuOUMb+jVQdY9SMihu0nsKPdgZBgKDFOaetNOV0VbZjciHk55wrklBTVUabqYCKFMnLea8pkaDPLUfCnHO/z9PoqAOW8erlc2djPefc1VhfVlLQUF/9KuNpXvb7damr5s2ec+zoCUej609c7f/IoIwjSg2ERARFDCMYhCmU5EjT4IF9R4/oW/r22t71yZeP7pK8JVKgQgnXtBHcZeGmkrCrKNRY0Fj6Kn3z6tf3z948s7Nrp3ZHD6dzzimBhEIIZQQEDGRLD8nBGjlQoYarFaHOXoOgFcZIt/t/8Fb9X1vSbvznAIQQznz5uu/3A25cu8k5jwgBW4Te2ehQFbn5K5Gy0gJg6faMWpa1f//+c2fPPn74aMTw0S+ev+zVo/vb1xkP7t10NtZyzt+8epGXnZWf835g337r1qQd3J/+4P4dRY5kvnzuaXIcPLCXc56bk52+b7fX09RiA1RNu3rlYn5u9r7dOwrzsh/ev11VUb5s6eKrVy4c2L/3+NEjW7es17WoYA4AgDRbxIznz4YPGXrx7OmXzx537djhxJFDBR+yCvNyJsSNW71yecDv79Kp4/Url/ds3z521Kg9u3bbZygrKerTq/vK5KQNaamL5815eP/+rMTE2LFj79y6NWfWrMQZ09++fTNlUvzYUSMXL1iwMjl5cP8BceNiKys/Si//lQZjHBKmYaoSomAsUawokmdwTP8Rw/rlZ1zctnrB+aPbJX+pEiyXg5Vtwk0lIWdx2FkkuIrqil7uWr/s3aPzt87u7tyh7eGDezlnthQPITqGIkUqBhEpUC0HKtRwrSY6dNWpq27LDCGoMQpbZCkJwRjj1ohpDZqWQrJAwNe/X18hFMzOfj8pftyE8WOrqso7tG87buzI1JRVqiLv3rV96JDBmzet5805clsS8urlK0mLlzY6XD169Jw2LWH16pXTpk45dODAhLjY0SOHp6WuHj5s2PJlK+bOmT1p4oRFC+eOGTVi366d33zx+b7du+PGjBk6eHBqakoLgj1e79nTp5MWLx4yaNCEuLje3/WKGThgyuTJQ4YMmZmY+N13Pdu1+9o0DPv4N2/ehEIhzjmldP7cubt37jxy8NDwIUNGDBv+X/7Tf46fMGH0yJExA2Pmzp6blpo2asSoTh06JSctWbVyxayZUW1jr9f323/511//+jddu3Tv36//dz17JEyZ1LNr16ExMd27dDm0f//42Nipk6cOHjRk2tTpXbv0+NU//SZp6bJAIBid37/msLXjdEo1TFRKNE0NDB48aPDgH3IzLm5NmX/60BbJX6oEKyK+sjYBZ2GosTDkKAg7C+uKMndsWP7y3tnrp3d17fzHwwd3c04pQYwxRgECEgYSRaIcqpGDlUqoVo00anKjqXkhEDDSW7DSUmjY2nHhrUxLC1Y0Rf7h+94ulzMpKblb1+7TEqZPHD9xZuKsoUOG/+H3f5g/b07P7r0WzFvUq2dPhABjtIXRnfH85fTpM+obHIMGxUyOn5i2ekXMoKH9+w9evHjpoEGDu3fvljhjelrqmhUrUqYmJH75ZbsePXqvX79p+45dAwcOnjYtcc6cBYmJs3lUip3IkuhsrJ88KT4hIeHho8cLliQlJMw8ePDopClTd+zeO3X6rHFx8Q6Xi3Pe/BuIrl9Pnz2fNi3x8OETW7bsePvuw5FjpxcsTDp2/FTyshWHj5y4/+BJQUHJ8+eZ585fWZ2yNhgM2bfA0K3MzHcvX7598PDZpSvXbt25n/Uh99LVW1dv3Dt97vK9+w8rKqsKi0qePst49epdg8P5IuP1xctXZUVhjPK/WrKbNVOlgB00UaJzYuh6aOiwoQNjvs/NuLhl1bwzBzZLvlIpUKGEatoEncVhZ1GwIT/UkFdXlLF5zdKMO2dvnN7d/tuv0vdu45zbKgeUQmBJAIgYSWrEGfFVyMFaNeLQxHpTcyMrjJHKCGhRMWXMDjFoc+mhveHMW2R8KCWUUcM0Dh855HI1NTicm7dsO37i9Pnzl3LzCrPef7h06cr27TsfPXr29m1O+v5DEADOGcbRhi26pmW/f28aRk1N7dix45KTlzU4XI3Optq6+jev3126dPX8uYu5uYUQMiGsOJ3eW7fu+gJBXTOEcEQQBLfbU1ZWQWlUEXnPzl3TEmYsXLjI7fFAiEyAMGWYMo/XT2yR3EBIN82WGMRGu41au9cIbW7OouvWn/jlM8boXzDZvxDL/4+do9UTxjkm1K7UsRjROFFNQxg+YsjAgX1zX13fljLn5P4NsrdE9JcpQk2bYGNh0FEQqM8LOwrqizK2rV2Weefs3Qvp7Tt8tWf3Vs65vWlMKcJYh0giRDUUX9hTLgWqlXCtJtbpihMYAQRlQiy71TpjxI5IKMWU4U8tja3ngwjBlGJbdvFHreg+7hO1epliauuIEUIpJbYba78xIyNDkiT7KM4/2d77MTOyOX62g05CiV10HfAH3r59b+e17E8nnOHmJuAE/7QO4UfyDv9ettufN9c/Dsn+ovGjTA+mFFBiUWYyolIsGVp4xIjBMQMGlHx4ujV1zokDG2RvsRKsUCM1bcLOgqAjL1ifJzgKnCWvdqxb9vzGiTvn9rXv8PX2bRs554whzhjnhBADQBFjBeoBwVsW8ZbJoWpFqNFlp6n7oBXBWLe141o4K7b+Cv1xoRBtlpVjzb9UO1Imzbx/zBhhlDBKW+aHko9aYjYzhtnW6eP2NWluaURbRLkYJRhDjCGNvj8aTVHGKWeUM7s8/+Os2HF09Ipa8M3ZJ0Bpph18HM3Ybf7Yv8ak/gdtwtNPTQtmDFBqEqJRonAiA0McOWJoTP+BVSVvtqQtPLxnreQtkQLlaqSmja8ux1ebHar/EKrLcRRlbE1d8vTa0Tvn97Xv8PW2rZs455wTzhhjGGMdQJEQFZtBwVsa8ZSIvgpVqNUlh6G6oRmmWGXUbM6y8KjIrC2rwRBlmPMWWj9h0d5DHwNRe4aZDTT7FfbxOzHOf0Gi4JN7SjG2z1xZXn758kUE4cH96dOnJfzswbw5q/XJKz9h3vz7x7+5c15eVsI5V1UpJ/ud19PEOScIc87tdg+cc0JIcVGB3+/hnIuRkG3gOOeqHKEElRbmJS9ZfPHc+Z//Mv++a2z1hDCObGYdxjIlMsWSqYXHjhw+uN+g6rKszWsXp+9IET0lcrBCF+vaBOpyA3UfgvUfQnVZjcUvtqYueXTp8O1zezt1/uO2bRujd4BxxjClJkQSxgrU/OGmIsFVIHrL5VC1JtYbcpOp+TGUMFYpBVHLzAnjhFJEGaQcEmpRZlEGKMM2elp+jpxjRqzW34RiaBoq55wRZKhyi5CaoSucYwQMBCwxEnQ56zlDCJovnz1evGj+ubOnGCOcs2DAv3LVyvT0/RiT2bNm//azfy4vKSkpLkDQqqutynj2pKKksL66gnPMOSsuzM378L66suzxwwdPHj/knFeUF929c+vVi2cP7ty8cvFsU0O9q6E+5PcKQf/xwwfv37m1f++elxnPrl254Gqse3DvzoH0/cuWJvt9TZzzDevSTh4/UpD3rqK0qLKs5FXGs3t3bgQCvn379ty/dydh6uSKspLTp47Omjlt65ZNSUsWlxWXnDx6ZOb0hPwPOfdu35w1fdraNSnp+3ZXVpTOnJFw+9a1zRvXPXpwL3HalE0b1k2aFD9u9NhxI0f9BVj5CBrGMeV2/yAFIZFiiRLR0IPjx44cMXBwden7beuX7t+ZEvGUKqEqVWxoE2rIC9Tn+mqyAtXvncUvtqclPbx44M65vV27tt++fRPnvDkVTgmxEJIRkpERjHhKIk2FYXex4C1VhBpdbjQUNzSDCMmMgk/axTDYwgy1tYcohYxRSRLWpaWUFuWfO318z85t48eNzsl+s2Xz+sUL5z56cLcoL2fLpnU1VeXz58ycO3P6k0f3Dh/Yd//OjfgJsYcO7lu1YundW9eWLF6wcnly1ts3s2ZMHzxwwORJ8ePGjOWcU8o0VRcliXOek/Nh0cIl27ftmjFt2soVy86cPjGg3w/9vu/ds2vXdl99NTF23Kb160aPGBk3btyypYuWL10yNX78hrVr4ifEDRsaM2hAvx/6fPeP//D337ZrO3LY0CULF0yZFD9y2NCF8+ZuXLeuR9cuA/r+kDB50j/946/27dobNzY2OWnJjRvXunXr0rZt21//6h8unjszZeKEz3//r6dPnQ4GAnv37J4cP3HYsJiEhPi//du/nT179t//w98nJS3Zvz+9Z7duIwYPiRszdsXSZYMHDOzTp09sbGy/fv2/69170cKFX375RZfOHRctnNeh/bePHz0eM2bsoAGDmrHyl/i6zR0cqIGxjJCIoUhQBFjh+NhxI/oNrMh7uXN98oFda0R/uRyuVsWGNoG6HH9ttrfqXaDmvbPk5dbUpPsX9t2/tL9Ll/Zb7QY3UbtCKYMIKRDLFImSrzzY8CHiLRZ9ZVKwUhPrTbUJW0EABEIMShFjmDLEGKUMUWpGO2oSy279wDlRlch33/VITEz8589+syZlTUrKmu7dusXFju3X9/u/+a//JT19b+y4cf/y23/p2b3nD31+mDVzzrftvu3eteuUKVP79Ru4cMHCuHHj4uLiFsxf8Nlnv/nmm7YvX76KiYkZOXIE54xSYgv5c87T0tIOHDgUDET69O4bP3HSZ7/+zbftOgweNHTVyjUTJ0zu3LlL7969hgwZkpAwPSEhYcmiRRPi4np/12fE8FHj4+LatWuXmpqWtnbD0uRVEyZMTFqS1KZNm/T09LjYuPiJk2JjJyxZknz8+Km4uEmzZs5JmJpQWVW1fceOPfv2bt+5a/z4SXt27ZmeMON/+V//t9q6hmDI++Z15vjxE9LS1icvXblt+57DR06eOnP+8NHjR4+f2Lhx865deyZOnPTy5esHDx+fOHl60+at9x88Onb8ZIPDdenKjeMnzj17+mrL5p3Pnry8fOl6VnZO8yrN/tx6WMYZpsSi1MBYQ0i2SQsYCMAMT4kbP7hXr6LXd/dsXL5vx5qIr0IOV6tSQ5uwwy5mzgrWvm8seb5j3fK75/Y9vna0e/dOGzesaY0VxhDGOoAKxbLsr/LUvA0780VfmRSoVMK1utgINK9l+glWmnuXRRGDiYGxCqGKkBaVI6QwIvjXrEl9kZGRlrZ25YpVSUnL0tauP378xJ07d1NT1yxevOTwoaNJS5aPGR23b++hosKyzZu3b9my7dy5S/MXLMnMfHvq9JkdO3fevHnr+PGTKSlpd+/eP3nq9Nv37zDGGEOEAEIQQpiTkxMKhRDG795lZ2flv3+fu3vXvsePnwmCrCr6ufPnP3z4cOfO3dwPBTt37B06dETuhzxBEGtqaguLSp4+eyFERMa4x+N78+bdgAEDlyYvq6yqHj58ZFb2B0Uzff6QohqyajgcrrAgcs6DISEiRiRJFiX19eu33/6x/Y0btznnq1avmD4jYdvW7b80dYiwf2un+tOp/osycoxzwhlkVCdEw1iBKIJQBMMIhmFohabEjRvQvXP+yxv7tqzcvTVVDFSrQq0mO9uEHQWhhvxAbXaw9r2rNGNHWvK98/uf3zrVrXuX9etSOefNQQ1lDCGoWUAlRDOlRm/N20B9dsRdYjfDU4UGQ3ICw4dhhBKDcTvfT1gUKxqEMkKK3YSIYANjwzBUhCBjzLKAZUGMqa4bAEAAkMfjtb+TzxeAENudUux7pKrRXDuEURKkYVgQRn1DACGEAAALIYQQ5pwTQlqObBmEEAQxb6XpVVZW8eFDLuec2J1h7KCaIIwszomu67t375VVzQSwqKiEt4TWBNs8YtvqEjucI5RzLgjiw4ePKeWEMCGi1NY5MCZRF631TP9o0n9hd/mvGhYxuwKNUhUTCSERIwHDsF0yAgzf9Anj+nf+tjDz1v5ta3ZtW6uKjYbsMlVfm2B9XqA+L1SXG6zJcZa82pG29N759Ge3Tnft1nVdmm1XSHNVCyXYBFAjREeaN1CT5a18E3Lmh93FUqBSE2p10WEoHmiGKTEoQ5RGKygR1iGUIRRRs2QLJhohOmOQUsQZshuzcnvHnEbdWEowY9HJbhbBJYQSxighmNDWYu7Rkj57YIwxxghBhGD0T4TsF5sPQAghjAlCGCNiH2zfRYQRIYhS2NLmCmOAsb0BxAmj2NbeJdF4nn8MYShCAGNMMMEQtRTWM8Z+XNJgh4ecsmhNzL/D6/j5MpE/GymE2FVFWEIogkAIGj5s+KHuMzWvqbunjR/Zv1Pbold39m5Zs33LWk1psnQ30ANthMZCobEwWJcbrPngKn2zPS35zpm9z2+d7dG9+5rVq6NfjkJi7wsSQLBBsEqsoNCY76t87a/LCrsKIt4yNVRtiA2m0oTMEEYqpTDq2FJIiImxgmAEIxEhiWCFYA1jjVDDTgTZKnOMYUqwPSOUIFuuvWVDgDFGKKPUTrvY2RIbLi1pFdKCF0qZjQn7T3sLyZ42+zYTQluetFJIb9m3oqR1epD8ZG6aDQMwdYbRjatXjxzcbxoaY5QSQrCdUmLNpR+0FVOCcU74R6LMJxP/b2Mmiqy/JM3PGEOE6hhJEArADFq6D+geS3EZklMXG/RI3dSxQ/t2blf89sGhnRvTd200NY9leKAZaCM0FoUbC8OOfMFZWFeYkbZ0zq0z6Rm3LvXq2DFl1Sr79BhqkFiUE04xIybBKkai6C3zVmQEa94IjjzRXSr7qzWh3pQdlu6FQCIEMEYYRxibBNtdXUVGRAIjBMrIiqrPEWLaRYqtBMM+Vsz/iATTUkNPP45m3W1CKEWUklbDNiWYUmqYZu6HHGAZkigosuhxuzinuibrmsw5B5auKBFDkzgnXo+7sCAXAYNiEPJ7FClcXJjPCPF6m5pcDWIkVF1Rmpf1jmHY6KjdvWPLlPiJK5cmbduy9UVGJue8pcjyL/Mn/kMHZcxCSEIwDK2QpfkM1W0oTl2q04QaLVgRcRRMGT2073edS7Ofnty/I337BkP1GIbPNAJtBGep4CwWnEURV3FN/ovUJbNun9n35t6V7zp1Sl1pY4VCQyDYJHarHAoIMQjVTKXJU/naV/kyVJcVcRWJnjIlWK1LjYbqhVCyA2PKsK1lipGGQAQBAQEBmhFkiQjJEMoY64RYdtzUqg/RJ30TW6XVozPx04GxLeZuG5Xo8tGyDMmKPHtm4tJF87duXL9jy8bx48ZePn8mecmCEUMH7d6xOevtyxlT46fGjz91/MiWjevGjBx67FB6fXVVWkrKlo3rFy+ad+rUsamT4+fNSjx76sSypMXzZs88evhgzMCYaQnTYseNnTxpkj0J7Cfj/0dE/MJgjGNMDACEaCGZ7NTFBiVYq/irFE9RsOFdsOb99PEjBvzQvaog81j69l1b1xuq19D9huZvI3oqw67ScGNRuLGoNj9zTdLsW2f3Zj253r9n95QVyznnFJtyoJoCNZpvp5hSC1MDQzHQkOetyAjVvhUcuaKnRA5W6lKDqXkRjNoVSgmjiFKLYA1ZIrQEBCLIEqFpt4SQEVIJMSgDhFq2bqWtd9paVbv5qW05cAtcPm4ONa88zcYEYAwQgggBCAEhSNOUtt98883X3xw5fHT+vPkb1m1o17bdmNGjRwwf/jf/9W9SU1aPGT16yaLFfXr3WZq8bO6cucuSkylld27fmT1rzpCYIf/9v/33uHFxixYuHjQoJiFhWmzc+L/7u/87ZlDMi+cvunbrkZS8jEctSnQ5ayby/U+IFUqoBZFsWUFLcxuKQwlXSf5y0VMuuYo9Zc9cJQ8jDVkz4kf37du9pvTtiQO79u3cgmEEowiywm1EX6XgLhNcJRFnSV3h65Slc66f3Zv17Nr33TutTF7MOSNI8Va/sSQ/55xRwiimFGBiYqTK/kpfZWaw+q1QnyPaHm6k1tTcGEmEmDb1iRJAiE6wamMFmgI0I9AUAAhDKEJoe7s6xiamFm1VC/1zcMF2J3ibOmojo/WSgxA0Td22KDYr2x6yIp8+c/bEyTO3bt/bsXP3osVLT546c+HCpVev3x45enze/IXXb9zK+ZB3997DY8dPrd+4xe/3379zPX3P9viJE1+8fHX3waODB48UF5c9f5F5/cbt99m5L1+9OXXq7NOnGc9fvHC6muxr+7hVxD/alf8JEPNJUp9SHYKwqXl1yaGEqkR/qeApjLjyA9WvG3Jue4sfReqzZ02J7f19t4riVycP7tqzdRM0wxAJCITbSMEaOVAlesojTSUNJW9Sls27fnbfh4yb33fvsDxpAeecAMld9lxw1MWy9wAAIABJREFUlTOKGGOMYUYBwgbBmhFx+CvfBKrehOuzBFeB7K9UQtWm6kJWCCONUsAYIsTEWEVQglbEMkPACEFTgFbYskKWJVhWVBCKYgtjk1DLbkhESdT5aL1f2BortgVpMTA2aDCGCFoYIYwwRhhjBCFEEFmWacfGlDKMowreLWBSVZV+4uFyzvmRIyfmzV3w9EmUgskIaW6+Fz3g414VZfbeJGsNE/pTrPzIc/3/DEOtLwARLFuGX5dccrBK8haHnXmhxpyw432o7lVTwSNX/oNg9btZU8d379mpJD/j1JHdOzetNVUfBCHLDLSRgjVSsDriq4h4ShvK3q5KnnPl5O78zDv9vuuUnLSQ21ipfOWvz0amyDhnHDMCEDIw0YHhDzZ8CFS/Dte/DTs/SJ5SJVRrSi6o+zEU7Z53CGsISMgSbLK4qfuhEYRmyDJDpikAIAEgY9SikGsRbFECKLZVOVovR9QGit0gBDcvQJ/4KxgSjAgmGGGMIIIAIYQhwsDC0MIIYIgghBACCK0Wq9PaPtlPWndjhhAgBCnGFBOCMMXEBqrd6CYaq38iX8UZ4y0E81YIaQ5ieKs/fzSb/D8EQs2fRCmxAAjpmkcVGmRfScSZIzRkhave+qpfB+rehavfNBY9Cta8mjMltlfXzqUfMk8c3bl5/XJdaYJGwNL8baRgbcRfKbhLRXepo+T16qTZl07sKnz7IGZA7+TkJZxzDCK++mzBla9LHs4hZxZnJqM6YQYlcsRd4q96Hax9E3J8EFzFUqDSEB2m4gZmEEEJYwVhxbINiR4EZgiYoeaqSQEhGWMNYxsogBALYxMju5+ijRW7A5GdUyG2tmX0KWN2osUOmJsnGtpxMsIIIYgxtAdGECMLI0gxwchOvUSNCm4etrGxXeMfLW0t8RRtdo9aLY4sCuhPWtxw/nELvTlo/snk/buScH81uDDGEcYqNEOm0qQJNZKvKOLMDzeVCs6SkKvIV5sVrnzVVPwwUPFiwdTYXh07lGS9OHJg68b1y1TZaWhuQ/G0ifirRH+l0FQSdhQ6ijJTFs++dGx30funAwb0SUpazDmnQAk0FirBCjVSb0pOwVMedpfpwUpdqEOm3xIbfFXv/DVvws68SFOx6CvThFpDbjR1r2UGARAAEIAVtoygpQVsoFhGyNLD0IhAIGOsYWQQZBJsYWxiYkJkYGIRYpNOoiuOvejYyLBbWNlLEsbQDnkIQYQgO7XfPLkIIQjtpBtBGAGCMCU2Ydd+uSVu+ugMtXrQFsfZJuPZq2Bz0N5sPxj/CJfWHhZrhRXGWup2WEuNCeMfeTKfIuyvjxO7gR3REBKRGTQllyZUid5CyVtOQITACIUh2VfuLX7mKX3qr3w9d9LY7zp8W/L26dH929atTZYlh6k5ddnZRgpWiv4KwV0qOIvqi16uXDjrwtE9hdkvBg7qm5S0hHMGFH/QVa5FGizdo0uNWrg+4Mhz5N/zlb8IN5VoQl2wLsdf+zbUmCu5S0RvqRKs1iINmuwydQ8wA8AMWkYQGCH7X2CGTD1g6SFoChBICKsYaRgZGJkEm4SYCBkEWwQDSjD59Hcczbph1BwQtfZUMMZ2mhU1vw6boYIJhgQhgjAliBCIPk3jtjg9Lb4RY7TV57IWe9F881tn6D9SVuz+9LSZfsV/ovjFPiW40FZLVKveFn/dCkXOGWIMEmpgJEEQtnSfLjnVULXoK5H8lRRLGEnQCuqROndxhuDIg4p7yZxp33ftUJx5/+ieLetTl8lCrS7VGZKjjRysivjKBXdpyFlYX5K5YsHMyyf3F+W+GjCwX9KSJabUFHAWiL5qUw7YrYIw0RmKBGteu0ufRTxlSrhWdOb7a98GHR/EJhsrVWq4ThUdmtyoq02m5jF1v2UEgRWGZgiYIcMIWWYImiEIIgCICCnNpsUk2MLIxMhkBNLmHmKf/GQJtW0DoR9n2rYhlGCCIUawuW+eHTNDBACCFrEdF2SH0wghhNEnPgqlLXTgFu8HNfNmCLQ0aGpNzgZJCHJORCHkdjla+Joel6PRUcM58TQ5Gcac8wZHdTDosz2YcNCf+exRWXG0SXwk5L987mRjQ43N8dF1rba2mnP2/OmT6qqKvyZKoliBjJqEqgiJwAoZmkeTnFq4TvKXi75yDMPYEkzdaynOQFWWEqjl3FqWNP+HXp1L3z04smv9muSFgq9cDVdpkfo2kWB1JFAZbiqJOIsbS16tXph4+dSBkvw3P/TpPWfaFNFdFHYXy4KTEpUziKBi6UFD9amhKl/VG9lbakTqw478UF1OqCFPcBeLvjLJXyEHq9RInSE1GpJLk1yGamvKBS0jCMyQZYSBEUJWGALZsmQAFYx0BG3TAjACCJoImpxzaMiRkJ9zZlsUQhAhpNk/QXb0QTAiGFGKMQYIAQgsBAGOeiQAIQgsy/4TY8gYwQhESb6EcIYRsmw0NvfNtc0ZwQQxRrOy3owZNWzRgtnJSUsWzZv3XY8e69akvs7M7NPn+6++/DJ+/DiP1/Xw/s3hg4d+3+eHJ4/vJ0yZUpCb73W7/vV3v/2Q896erG1bNv/jP/6qS6euyUmLw0Jo3KhRv/v9F/MXRJuYi6I0fvyESERYMH/etatX7Z2pHVs3vXzxjEfXrD8fJoxjxiGhJsYyQhFohSzdZyluPVInBcpFfyUGIQQlaPqA5go3FVuKj3OQtGR2t26dirLun9yzfs2SuQFXkRquVkK1bQR/lRiojLhLhcaihuLMlQunXzm5ryznRa9O7WdOGa8GKqVAnaUFdNEhNRWGmopFwaErTtlfEWwoVIO1arjaX5cTduRGXAWCuzjiLRV9FVKwUhFqtUiDITp1uclQ3YbqtYwAMIPACgEzDAwBWQKwJAAVCBWMNIxMBA2MDAQNBA2MQWVFaVrKysWL5jc1OX7hXmAIdEYhp9DSFc4JZ4hzzgjknDIMkKlbmsIQ0GUJmhoEesDvJtiCQM/MeBYJB/0+F+c0IgQsQ+Uc+zwuggHnjCAIscU4e/XmdY8evV88f5OR8XbFypRRo0aHwxF/MDxzRuLiJcknTp6ePnnSd9175RcU3b59MzZ23IXzl+bPn7N40YLEGbPsDSnGWO6H/IEDh+YXFm3esnPEyNFTE6YJgpyXm8+idGM+berkE8eOnDp5LG3NKkdD7c3r177+8ouLF87RaGHen737E8UKYxbGCsIihgI0A6biNkSHJtTIwRpkhglSkRU2VY8UqiVA5hyuWL6wZ7euea9vHdu9Li15bshVqPhLQ01FbaRgTcRXEW4qDjoKHCWvVi6efvnYzuwHl/q0bztn2kRDqleDVWFHbm323UD1O1VwQEtAhifkzBfcpVqkIewu9NdlC415EVeB4CkWPCWSv1IJ12iROlWoVwWHKjoN1W2oHlP3AzMArSAwQpYeBoYALNGyJABkCFUEDIQMADWIdIRNzvn8+XMmxU9IXb2iIDf70P6961NXlRblpqWs2LVt85mTR/bs2HL71tX9+3b63I5N69esWbVs1bKkfbu2P3v8IOB1bVq/ZseWjbu2bjp2MP365QvjRg67ceXinh3bZkydnJf9PnXlshkJkxNnJKSn73r+9OHE2LHbN28oys/+8vN/XTh3zqH9+zhnEJics3fvXseNH2vfeFdj48D+/damrn6V8ezWjWvJS5dyzocPG9ypQwfOaGF+3pCYIcCEc2fP6tD+23BYIARDaCJkAmDGT5xYUpJ34fzpf/7sd7dvXTO08NPH9w3NtPn/y5Yt79SpU0LC1OvXrqWn7+vYoWO3rj369e0fCNoKAX8+Vji3eYmWTT/AUABGwFQ8htioCTVioBpbYYpUDCPACmpKE0Ea53TFsoXdO3TIeXbl4M41q5bM8NdmBxuyBFdBC1ZKQo2FjWVvUpNnn9m/8f29M4O6fjt/xiRFqA65coNVGa6CR2FXObZEqAUEX5XoLdYjVaK/LOjIDTfmiU1FQlNRxFsS8ZYqgSo1XKMKtUq4Xos4VNGpSk5d8RiazzIClhGwolgJt8KKAoEGgYaQDqGOkUkIjIsbm5KSOnVqwvDhw/bs2p04Y0b7P/4xLSV1/770bl26jh0zZlrC1KlTJvX9vs8f27UdOKB/ty6dP/v1rzu27zBi2PDYsWN/6NNnQL9+o0aMGBIT0+7rbybHx/fv23dAv/5/+P3vu3ftFjMw5nf/8rtLly527NB+9syZP/T5PmbQwJkzZn71xTedO3VucjYygijBDfX13bp2zc7K4py+fPmye/fuw4YMGR8bu3fPvu4dvx30/fc7d6bPm7NgUL++QwfF3Lp2q7y0dEDffr2/6+1wNBCCIDIZww31tV26duvYqeOkSQkXL13t1KlLh/YdDuw/YDcaZpwePXbi8JET7Tt0rq13NLk9lZU1mzftuHL5Ov1L9yCZXSpGmUWJirGIoYBB0NK8uuhQhBopWI1BiBGdYIUQFcII54hzvnL5ki7ftM16cOHQ7rTkhVOdJS8jrlw5UN5GCdWK/kobK87Kt2uS5x7fnZb9+GxMj/ZzJseZYoMcqhG85cHG/LCrSPVXyf5qOVRrSnWir9TvyBNcBVJTseguiXhKIt4yyV+uBKsUW4o90mBITk2KYkVXfabut7FiJ1osS7SADKECgGyZCrBUBHUIdIKBqkgD+w9ct3bjjOmJe3anz0ycNWvWrJ07dsbHx69JTVu3dv2D+w9TUtLWrds4LnZCTMzQLZu3PXv28smj55PiE2Ymzt25fU9S0vL4SVOePc+4cuX6kiXJ2Tm5p8+cP3zk+KbN2+bNX3TixJkb1++eOnV+/4HDN28/WLt+y5o1GwoLKx4/frl7d/rLzJeMUYgsCPHZM5deZWYRghqdrv0Hjxw8fKze0VRSUnbw0LFbtx8SwsMR6eTpc5mZbznnNfVV5y5eefb8jSyKdtBOENJ140NeUcbL95JqUM4LiiuKSqoo55ggTCAhRFFUm+dlNlPj7HIsHo2k/mys0Cj7OmpXRIwi0PQbapMuNapirRyqwlBgFDIGOcOMRUk8q5Yv7fT5V29vn9m3I2VW4tim8teStygSqmqjhGoivsqwpyzcVNJUlb1i8czDO1JzXlwe0qdL4qRRQHVZuk9XPLrkUsN1WrhWj9Sq4RrJWxpqzAs7CyJNxYK7WPKXS77yiLdM8lcooWolXKOEa3XRaUguQ3IZqluT3ZriNXS/aYR0PWQZYWiELUMwzYhpivYyZFm2ddERtCzDfPPmTXbW+0hE4JzX1zmCgTC0QH1dnSxJuqrpmq6pKoIAAlBVWSmJIsEIAtDY2KhpOsYkHBIkUdZ1XdcNCyBdN03TIoQwxoKhkKYbnDWXezIGIaCMQYgp5YQy07IAAAACC9jVBQRDgzZrETLW8k6OIGypNAMAkGZaEyaIRfNftFU9G23hPUVj8RZl5I+J+I8nj1a+Rf9tzt79nFbDzw3GGeYM2f6K3XYXw4gtwq7LjYpYLQm1CIqUgR/VwqWuXt7ly2/e3DqVviMlMXGcpzZL9hVLoao2SrheCtaI/krRW+at+bB8YeKhbak5z28M+6HnlNjhwaYCOVCuBiplb3mkqURwl4TcxSFnoeAqkrylkq9MbIaIFKiQApVSoFIJVatCrRap10WnLrpUyWm3H9JVr6H6TCNgmGFTDwPdxopgmqJlSZYlWaYMgQahDoAJAOCcM0YwRgAASinBGEJACYYQRGMcaNl1YowRCEzT1ExLxxhYlmEYOomqP1JgGaYRfViWbpk6hMAyLGDakqo6giaCACEL26k8FE3nY4Qg/MiBZRQTFM3xYYSwTehFECNMECY2y87+X4woxaoUIQBwzikm+GOmlzPO7JRNS5/GTx4/O/Wf5Gg4AnqUOvjprkGrQRnDjEJGLcYAYxZjBiEyAmFg+C3No0sOTapVxUaCVcZgq6wP45yvWb2s0x++yLhyJH3rylmJce7abCVQpgrVbVTRKYfrpECV5CkL1H5YuXD64e2peRm3hv/w3dRxI/31Of7ad/66rGBdluD4EHbkhZyFYlOx5CmNeMrkQJUcrJYCVaK/UvRXysEqKVCpCNWqUKNG6lWxUW3Giq66KRY516EZMrSAoYVMUzBNAQDRNCOGKZqmaFkyBDqwNAsYAAIIAQAmtPd0MEIIQQgBBJZlAQAgjEbFEFoIAQBMAC0LGKalW5YBgOl2Oa5evnD37i1ZjBCELcOElgksAwIDAtMyDNxiJyiDAFICCIaMYHvTB0GIEeCcV1WUJy9J2rljG0bQpuXZ78II2duNdgzPOWeU2juWEMIN69cOGxqTtHju8yePmqmWLdaCsb+gce/LF88XzJ139NCBXz7EdlNsDTCDMiuKFSwhKFiG31TdhlivRWo0qYkSizLSDMaolVqburzz51+8vn7s0M418+ZM9tTnKsEKJVTZRhEbJaFeDFRF3KW+6uzVi6cf2bWm4M3dYX17TY0dEXYWhJwFYVdhxPZIPCWip0Ryl8m+CslfKYdqlHCdKtRrQr0SqpWDNXKoRhXq1EidKjlUyalJbk1q0hU3hsKzJ7f27NgQ8jdwpnKqWmaYYoVzg2KVEZ1Tg3OIocF5lL7KOScYIGg2ZzZbeLgII0Ap4pwzihixK6IhIYgzQgmym+CePH707/77/9WtS9fYceN8Xq9N46UEcE4gMDin4aDv2NH0tWtXlhblc845J5wRYBkUQ84IBIBSHAz4e3bvfvL4qYnjx+9P38M5t3QlLyfL6WjgnAd9viaHgxPCOQ/4PZap23YOY7Jhw+YBAwclL1s2cMAgSkhZaZGtPZ774b1lapzS4rzc2sqKNy8zgh63t8kpBH1vX2U4HbWc07rqiux3r5GlP310/+2rF5fOnQaakvns8dYNa9+/zhjQ94eVK1dv27b10vkzbkd99ptXpq4cO3ro6ZNHzRtSmFBAiE6pxpjBGGA82vodgbBl+E21yZQa9EidrvjsosbWOLOx0uFf//Dq+okju9fOmRXvrs9Vw1VKuLqNKjnkSL0YqBI8pe6qrJWLZhzetbbw/eMRA/omjB8VdhdHPGWCt0zwlon+KilQJfkrJF+FEqhSQtVyqFqT6uwuAFqkVhPqVMFuRtWoSi5d8uiyx5C9FMu3bpyfNmXCwgVzXmU8dtSVvM64ZxnB6oq8d5mP62uKHbWljXXlb14+MTWxpOjDk4d3ivKzS4vyKDQ4J5WlRW8znxfnf3id8ezRvdv+pkagK0Gv6+zJY15Xg6+p8eK5Uy+ePKwsKy7Myy4tLiAEYQTdLvfA/jGZGa9PnTp9/PhRr9t15cK5gg9ZVy6cWbN65ZaN69anpXz9Rduhg0bcv3P73ZvMJQvmX714IW31ytcZTw/s24UJ4pzfvXOz3w99OecZL15MmTzhzq2rCZMmrFi6ZPP6tMK8D6+eP+nTo+vTh/fu3701dsyorVs2MYoxBoQgQQzHDB7cp88P2zZvzHzx+PM//C7r3et1aSlDBg9IXb1y+dKlu7dvWzh3Tkz/fkcPpQ8dPOjg/vSvv/qye7cu8RPH37t7e1bijFkzZ4wZPTJ5adLqlcuHxAxYvWLFsqSl3/XoFTsmdvu27VMmT/quV/fEaQl9evWaPX1q/Phx3/XqIYRtVRiIiUGoRqnR3NbWotTASEIgbFkBQ3MbcoMhO4AR/tmAfMPa1R0///LFteNH929aMG+ypyFfE2rUSG0bRXQoQr3or4y4S93VWalLZx/ZtaE0+8XIgf2mjh8T8ZYpwUo5usTUyMFaKVirhOs1oV4VaqN9RcQGTWrU5EZNbFCFBlV0qFKjrngMxacpbk12c26sXrl0xPChC+fP2bVj8/LkxePGjJgze3r8xNjUVSsmxo0b2O+H5UuTFs2fe/LY4e+/6z54UP+ePbp/8fkfJsaNPXn00JSJ40cPHzptyqQ+vXr+6h/+oWe3LonTpkyIHdu7V889u3Zs3rj+6y++nD9n7uKF89t+/cXTxw84w4ahEQinT512/er1nTt2Hjt6uKS4KG3NmoXz5/32N/+UtGj+1Enx3/fuvTx52aL581NXrRwyaOCE2HH9fvh+4IAB48aN692nN6aIUlpUUNip/bc3r1+eN3duyurUpCVJfb7r06lj5xHDh8cMGDAzMXFITMyO7ds7deyYMDWha9duqiJjhCgl+bm57f/YYcbUGb269Vy6aEl8/OR27b7t0rnrlMlTO3fuOnNG4ob1awcPGrhw0aJ/+d3vv/iqbecu3det3xA/aXLbP367ffvOXr36/OHzryZOjF+8cGHClCnjx0+cNWv2tOnT4+ImDh0ybO2a1LmzZ0+YMOHkqTNjxsZ26dYjbd363n2+37lzVygY4pwSYlCqM2IyCimDlAIbKxgKtm9rKU5NcmAg/xQonPNNa9Pa/fZ3L66eOpa+Zd7sye6GD5KvRPRXtFElpxisifgqRW+Zr+7DupULTuzbUpL9dFRMv6njx4iBSjlYpYRq1XC9Gq5TQnVyqEGLOE3ZqYsNuthgSI2a5FQllyY7Vcmhy3Y/Cacue3XZq8peVfZiKE6eFLdp47q5s2d07th58aIFixbO79Kl6+JFC7dt3Tw4ZmDampQpkyfOmDHts88++/KLz2MGDVqavDxh2ow+fb7/8suvJkyIHz58RMeOnefPX7RwwZKFC5Z06dy17/f9YgbFLE1aujYtbWnS0nlz53fr2u2rL7+6fvUaZwyYRsDvGzZ06B/btRs9clR9XZ2hqfdv34kbFztl6tSxsXHJy1aMHDlm7dqNseMmbNy4de6cBTu27Rw1auzKlSkvXrzevHk7tAxomYzw06fP9OvXf9euPTU19Y8ePb1x4/bu3ftSUtfcu/9w/8EjiYlzrl69mb73wK2bd9atWx8OhzHECKF6h2PN2g0rV6U8evIiKzuvpKT8yeNnN2/efvny9alTZ7dv2zZo4MD233774UNeQVHJjVt39+zd73Q2VVZWZ756c+/+/UaXs7iscm/6oWFDR9+8fsc0QVlZ+fv3WW63+/Klq1nv3+ua1uhsjEQEX8Dv8ftlRS0pK7148YLH62bRgkJbVSWKFUJ0CEVohYDph4bPlJ2a1IiR+rNY2bI+re1vf/Pi6skzh7bPTox31r6X/MVqqLqNHHFI4Xo5WBPxlHnrPmxIWXw8fUt53vMxQ/pPHj9SCtUqEYcsOJRIoyo61IhDF5265DQklyY2apFGVXRqskuTbR+2UVdc0S6aqtdQ/Ybm11WvZYTXrU1Zlpx85MihhvrK/em79+3dXVdbtW3rltOnjr/OfFJakpvx4nFubs6rV6/T96U/ePDA7w9EROnc+YsPHz35kJv//MXLK1evu1xuXTfr6xwPHjwpKam4e/duRUWF1+v1en0+n9/vD2Zl5eTk5AIAdF1TVKWuoSE3L1dVVUVR5syaNXXy5G1btgKA3L5gRFJv3bpz8cLlyspqCLBlIdOEHo9fUTTTsBBAlqZbhm6aOuMcYk4pRwCSVr0bCCeUM9qq1RjGGFiWZVrANFsCbM5tIcxPopVTZ06vXJVy8+ZdjAi3NYw4/xExj3OuW8brd694tI2n7atFvQqMIeOYUMA5ZgwSCmzuQbSROketHzZWbDVbYPpNzaOJDlV2EmLwnxtbNq754rP/5+nlo6cPbJkxJdZR+U4JVajhujaK1CRHHEqoTvJX+hryN6UtPbp3c2VBxugh/eJjh0tCvaY0KVKTLLo0pUmXmzSpSZebdKVJV5pUyaVKTYro1GSXIjaqkrM56vGYesDUQ4YaMrWwpYcNXQBA4dw0TREjDRPZNAVKDYIVXXGH/DWGHsTYZNSmzSLD0HVNRRAQm4YCLEYJAIZp6gBYjBJ7q8/m1QJg2dEQJRghy9AVw5B1QwMQ2KQnTVOLiktfvnwjijKwLGCZpqkRihjDCFmmpQFoQggpJRgBgi2MLACgBU0ANQB0DCGCAKPoA0HLzngACBGiCBE7SiMIYwAhhNECAkwQpgBhiFAzm8bm5H2MwxGEEJoIAZvShRAiLbvrmNjhFcEUE9Dcj4lQxkhU/ghTihiFjJqUmowCxiGhsEXesVnlFtlqtghJCAqm7jM1j644NbmpJfn2o7Ft69pvfv/Zo4sHzx7cOnvqeGd1jiZUq0J9G03xaHKTGnHIgeqgs2jDmuRDuzZWF2WOHTFwUtwoJdJgak2q6tY0n6F6TcWry15ddutKk6V7DdWjym5Vcupyk654DMWjKU2m7jV1n6EFTC1ksxGgGYFAsYCiGxFVC+l6QNPChhY09JChBiOhukiwHpoyZ4BzgJFhWZppqoYuG4Zqmpqhq4aumqZmmrplGpZlAMuAwLQsDQATAJMS+zsTYOkAGMAygGUAUwempkiCEPabpmYZOjB1y9QtUzdN1TQ1CxggGmPrEJnR3WloEQwxBAhCCC0ErZbgC0ELQQsjwBgtKsgpLcqlFNkMS4QghBbBmGLCObcpEc10TIAJtGsMCKVRihW1aU9Ra8FoSwtrxjl98OD2hfOnMDJ/lGejDH+akeE8qimGWcsuI2OfqvFQxjFjkFIDwogdB+mqW1dchuZrDjl/gpXt67/+wz89vHDg4uEd86dPaqzO0YQaVaxto6s+RWqShQY5VBdylW9MWX5o58aqopfjY4fFjx+lCPWm2qRrXkP3m5rf1Py66jUUr6l6LdVrqh5VbtJkp6G6dcVjH2DpfssIGFpA14KWEQZGBJoiMEUIZNOSDCOi64KmBww9oCkeOeIQhTpgBkOBpgnjY2PHjfV5XZxjCHXTVIFlIgQMQ8PIIhgSTCCEtvHAGHCGOWeckZqqyrTU1MyMFxhDTjHnBFqmZRrQ0mUxPHdOYsDvzst9v3zpIgQMSiHnHGPAKYrmRDBs+TUjCDjnjGBOCMeEc15fW5WT9VqVIxhZEJgUA4pA7x7dYwYM5IzZb6T2GsEIMLT62iqCITANzpll6JwRzhmCJsFAUyVCoD2RsiggU7MUOeL3EmActRKaAAAgAElEQVQiy6goKwSWfuRA+oK5c5cvXfYmM0ORwpYpEQR0JVJbXWYzJuy82U/3iX4hfcsYsxcpAyERgPD/y9h7BslVZWui9e+9iZmImXgv3p2YuXPv3IZumsa0uunb3UADLXwjkEdIQghZBMg75L0QQsh7LyEJee8d8l5VKqPyJiur0pvjtnfHvB87M1WSgDsndqROnsosVdX58ltmr/UtRlIMxTAIE5x6RC+tcCxfsqDds0+e3LN674Yl44YMaK2/g61GDEJFGCYwjDtms51pNGK1S+fPXvPdrPvFZ3v16tqrZ1dghimKaxAQlKQ4RVBCZ2AZShIQxzCKQYTAGAZRguIYJihOEZTEKIVQhlKDUUtwIDgUHDFqUWoRnEUoCUHUzNRnkjVmNqSkM3hQ/549e/bp06estIRRQLAdBCqbSUZaQ5LjeCSUireEmmogMBvraxFwbMusq71/r+RmS7ih50fdx48bu2De3CAIaipL62orBSeEQMbIzRvX/vynF0rvFZ8+faJnj+5BEERbmk4cPVR85/rZk0dOHjtYX30fOYbiZN/u7devXPBcvm3LhnOnj+3fuy2Val28eH6Pbl3/8dbbRw8fyN37IPjx9InBAwaOGzuusqLMU3zS+LH37t6+c+PKiM8H7dzx/YJ5c2dNmfj95g0zp00a+vngaEvTisXfjRs5dNXSRVMnjj+8f8/aVcsXzf969tRpE8eNnTNj6vAvh86bPXPjupW9e3z4+aCBPbt37d3jo1FDh04YM3rS+LHzZs9Yt2rZV2NGdXzv3QvnTgf5HaK2TQKPPz58eJ6fK2FhPMtoWuAYcZoZNX4KYH4QBCuXL/r9s785snvF4S3LJ3wxINpYgkEYg5Yi6MQQiAIrDI1GO1W3evHctQtnlt8+3fOjbj0+7GZnWxhKYpjAKElwkpEUxSlG0oykMUwSlCQoQVCCwoQ+wSBJUAqhFMYZhA2MLYJNSi0hAGM2QikEk8iJAStip5syyRojXYtAa3nZjTffaE8pptRJxFve7/Du4EH9Vq1ccubM8ZnTJx3ev6dfn54Txo4cNmTInBnTu3X6YPXyxZ/2+WjmtCl9evX8cshnb7ZvP6hf//nz5h7cv7dXzx5dOnesralUkrvK3bN7z//9f/2nF1986fXX33jqN7/etX3b8M8/69axQ68e3d59+82nf/Nku+efHdy/74wpEz/+qEfP7t327971x+efHdTv0/79P3mvw9sdOvzj2/nzX3vltbWrVwZBoIRoDjW/9NJLf/nzn9984/UBn/bdt2fXX/70p64d33/7jfbdunSZMvGrPzz3XPeu3RYv/G7oF59v3rjhow+7d+7YsfMHH3R4990O//hHj27dXv7rS4P6Ddi8cUPnDz74YvCQXTu2v/jXFzt17LJ27aqXX3r5xb/8bdu2HT0/6vn319p/3Lvvh917PPXbpz/8sNcbr78zfPgXpmn6PzOR9hexIl2PSelwYTCW4TiG7TDn9sMS4g/euHz5wmeff+rQrpVHti6fNHxQS8Md7IQwCBchEEMgBqwWYIRApmH9ygVrF84qu3m654fdP+ze3cq0MJTEKIlQkuAUzxUVpBlJU5yiJEU1RFACgRiGCQySCCURSmGSxcQkxGY5u5NFKOU4MWBHLKPZyjTZ6UYz3WCk6zBovXv74j/efXv/vr1Tp0z44vPPunbp0v7v7f/7P/3TiuXLXvnby//8P/7HR926jxg6dNmSJX/9819ee+W1QQM+e/aZ5yeMHzdh3LgX//yXwQMGbliz9u233vnLn18cPnTEc888f/jgkcDzKSbQgR0/6LR61drvvlv8fsfO33773btvvzN44OB2v39h6LAx02fMGTly3EsvvvL2W+9OnTr9jdffGjx4yLKly/v1G/hh94/btXvhyy+Gbd36fafOnc6fO+37nueqe8X3OnTouGDBkhmz5g4dPmLZ8pXbd+wcMXrs8OEjPvnkk5Wr1y9ZtmrRomXrN2weOmzk+K8mrV6zYfqM2bPnfv1Rr94/7Nx9+sy5zVu2TJww/t133vm076eDBw7u3Knrxk1bz577cdjw0SdOnh0xcvT06TN+2Lnr7NkfL1++XlJS8cMP+w4fOb7vwIFhw0fv27svyGnyPtCyf8TkPAYX3w+U5zEpgRAmY1lO4thpVQr9pAEKgmDFikXPPPvU4d1rDm9bPm5Y/3D9LWw3YRAugk4EOlEEYsBsNZMNK5d8s3bx3Irb53t07dqje1fHCHOSwjhNSJZRg9EsJRlKMpxkOdEV+SmMkwglMdI0k8QoiWAC4xRjJiEGIQZCKQDijhMHdhTYrcAOO1azbTRb2bCZbjQzjVa2dfHiBR3ef2/5siXr1q07dPjI/v2HFi5cOHPmzM2bNq9auaZf3/5vtH9ryJChR48e37FjZ1VV9YmTJ1etWr169brjx0+PGf3V6tVry8srLl64fOni1XVrNty6fktKgRFAEJSX3rNMI5FM3L5zN5FI3bp5p6SkfO/eA+GWVoRoIpE+eOhodU19NBq/eOlyRcV9y3YSyVQ2m2kJh8+dPX+/oiaVMhBCjCJOMSEEExYEgeOAaCxuGCbjiksFAGqNxBDGUirp+kxIB0BCc3N/LICyls2F8IMgFGoe8OmgTz/pd+Twse8WL7lzryTP/UEQBBjzByKaD99020aGYWs3uVDa8gg4fgorWtmEKQU1ViiKYxD1PfZzm9TrVi55/unfHd659siulaNH9A/X36J2iILWIgyjFCcJSiI7ZqdDyxfNXbtk7v3b53p26fxhl05WNsxpGuMM0fUDzKTMZMzkzGTE4CTLSJrgFCFpgpIYJilKIRCDTgyBBAQpjNMIpSBMAJAAIIFgHDhR4ERsq9WxIo4VsYxmMxuyjFbOIWPI9ySlFCKEMEQIpNPJIPCFEI2NjbNmzTZNw3WV4JxSoru5fM+jlDHGgiBQkvue67quklJyhjFECBAMlOSMIsGJ6wrGiOcpzrnnKckxp0hwHPi6KUQEvqc70PI13jIIAq3WwjhljHJGheBKuZJzJbin9HhZrlvXlNLRO5dCtz8KpfSup1DSzemycMEZTaWNrGH7foAApoQprQPjeq6rpVlz5eJa9sbzpOd5hd3GQn9JARNt8fFTNijHK0pBwQ3GshRFCUo8rBTi58arBH4QBOtXL3/+1789sHXVsT2rxo0e0Fx/k9pN2l+Jao8V2hFktezYvHz1opnVd8727vJB144dTSPCaBZjgxCTMZsxi3NbCEcIh3GbMYuRrLZHBa8WgTiGcQyTCKQQTCGUbrsg1BwTs+2oY0ccq9UyWyw7CmGGEkgJYoQwQhnDjBHJKaOYEMQYwRhgDClBlGBGdPRLGMGMEn3CGdEhseCUM8IIZoQwXYpACCWYMsIooRTrxSniFAtGBCc6GJaCCU7zi0nOBGOCM8EZY5RzJiVXUkfUXAoqOFVcBEGgJPWUYIwL7kopXCF09lZKoVyuSxlcqVyhJBdabcr3fSGE5/meHnnlFRQi2uos/8TRFh+P+Cs/aYCCwNPScFI6ShiCpglsYSTT5gVBEPiuooID7cGs37C23W9+e2jrmhP7Vk8aPai59jqym5DGCnRi0IlBO4Lslt1bV69aOKOm+PxHHTt0/uADI9PCaEaXmPBcDRvIlybZGj2MGgyntW+LQBzDBIYJjAsoyWCc1QshA6EMQmkAko6TgE4M2lFgR2w7atkJgm1Gkb7fhCBKMaeYEZQ755RRwinllHJGOWO5PArDglNKUOAr/TQIPN+T+pYTDKVgjGJKoKu4K4WnFMVYKckFFYL6vseFcJXKV0H7ga90kkZJHvi62EBJybQYmOI67ZGLNl3JThw9PHL4sNOnjuf/+rkS8TwPPL6Rm7udriv1eUuoSempMm2a0R7xXn8SNI8D6GFq8XUhi+dxz6VS2oJlKIpDO8ypmcdJ7ufh1EQwN21m08Z1zz35mwNbVp8+sG7CqEGh2mvIaUAgXIRhHDo6pRYhTmTv9nVrl86tvXehT9dO3Tt1NLI5rAgBpIRKIsGh4FAKxHkON5SaGGkblMAggWEKoXQeH4ZeCGURymJkYWwSYiKUgTAFQBI4cduO2FbEseIEmYxCzjDN44OxXOaNEkQwVJL6nggCV/c8K8k1hSjJfU/dvnU9m00KQc6eOXHl8o+WmU0nE77nGtkMwUhJmkpFaqorzp87FQRBJBJKp6IYmNs2b8wkY8DIbFq7quzurTu3roea6hhDUvJMOllRXnr+3JnWlmbbyhDsnDp+ZN/O7dcv/XjnxrUTRw/t37Pzwrmzb/z91WmTJ+3csaO05PbcWVPKS+6Gmxq2blp/6MC+LRvXJVrDxTevfjN7+t6d29esWFZdUZpJRE4cPfL1rJnQsTesXbNp3drpkyfdvHZFcu65nm6GLWClLSB+LvZ5zOToi54fuPkhQdx1kZQ2p2kCItBqcVUhu+/nhINh3EhXaj2z77ds+uNvnz2ybd3ZQxsnjh7cWHkZmXUYNBdpk4FAHDtRCqIHdm9et+Kb6pIfP+naqfv7HcxMWHCDMVsIoFeeVx6cU2pinCE4Q3GaoBRGGY0PQkyMTYxMjE1GHUptSi1CTEJMQgyMMxCmIUw5IA7sCLTjGGYZBdoSkTZLG5cg8Pfs3j6gf59TJ48W37lx5ODeyvvl06dNSSXjG9av/WH7958NHLBl4/o9O3cMHth/1PBhQwYN2LBm9YVzZ/p/0mfxgm/v3bn1RvtXJk0YO+yLz348d/qrcaMnjBs7ecK4v/7pj+tXLh03cmjXzh3Hjhrx5RdDBg3s53vKc1VzqHFA/08nfDXu0759Zs6YNnfOzE4d33//H+982KXTzKmTJ4wb27d3754fdu/c8f0xo0b0+7TP5K8mzJo24+233ujSqdO2Td/36Nr9vXffHvr5wFdf+vPrr/6t/auv/n//z//75xde6Pz+e507dOjWsdPm9et79ejR/rVXP+rRo2+fvqNHjgpyOd+HWqM1TtpiJfgpH/ZhdvF839W7VX4gXY8KYTOeJTgOjUYnG/Z19U8bM4StSCZWrgTQWPnDb353fPvGc4c2Tho7pKnqCjLroB0qwjCGYQKBOHIiFEYP7d+2ftWC+tKLn3bt2L3DP8x0WHCTc0dKKCXU7CIl5LoNjNuMWZSalBqUmowYBGcwMQg2CbEYswl2CHYoyZVeM2oTkiXYyAfSJsYGhEngxKAdhyCFUBZBsw1cMKWYECg4zaTT7/3jH397+W//7b/+13lzZo8bPfr3zz83aOAAguH5c2e++PyzTu+/37d37//2X/5Ll46d3n7jjeefeWbf7t1//9vfBvXv98pLL40cNqJrp64vtPtjxw4fdHjn3df//vdPPvm04wed/vbyK106dfrP/+k/9+rdu2v3bv/0T/+9Z8+PfN+TgrW2NPf9pM+okSM/7tVr/PivioqKZs2Y8Xr71wf2Hzjv62/69x8waODALp27fPzxxzOmzezXt//okaP6fvLJtKkzpk+dPnLY0Dfbt1/w7YK//vnl1//+VqfO3TZv/WHlmvXDR4x5//1OvXr1/rjPJ1OmTN22bfvESZO/HDai98ef/rD9B9/3PfcBr7Tpj/1ZCnnMg9EJfjcvRK28gCsXc24xnkEg4iRrkNXaNrvv+1xwB9txbLZSlAiCYOcPW//9medP7th46ei2yWM+b7h/CWSrgdVYhGGUoDgCMei0Ehg5uPf71Yvn15deHtyzc/cO72RTLZxbjNtcAiWwkkhKqBRyXawU4txhLMcW2n0hRFdD2lSXRVJHJ2FzWGEOYw4lDsE2pZa2TQCkAUg5TgKAJABJ204CJ4OgiZGNEaAEEuJISYuL744ZPf7Y0VMTJk4eM2bM91u3FhUVHdi3Pxxuul9R2r9/v1mz53z11YRly1Zs2bLtwP7DO3bs2rFj53ffLd69a+/QoSO2b9917fqtLVt/WLZ8zZ69Bw8ePnrnbsnZcxf37Tuyfv3mCxev3C0pu3zt5oGDR5ctXUEwloLFIpE333hzzpx58Vhq5PCRr7d/vaEhFIklK+7XVtc1HT1x5k5xSXFJ2boNm69cvYERq28IXb58nWA6YfzEzp26f9SjVzyecAC5efteSel9LV9bXV3b2NTSEkvUNYZMCxDCOZWUS4BwEAS6pd8v+Liep3UhHnFdHgZH2ytaqzyvuecLzxeui6V0GDMpSSGnxYpXUKLn3EtXAeK02Oka2wwxbnrKttPVOFu7YeWi55566uTO9ddP7JoycnB9+QU7U22bDZpX4hDEEIhRFD966IdVS+bXl10Z0qdbtw5vpxJNnOvYBwgOdVuGlFhJLAXmHGpYaKBQalHiEGwRYhNsM+owChkFmlcYBYLnnhJsE2wRbCGUhTADQM7bBSAFQNpxUo6dAk4S2EkIshhZCBqmmTSyWduyAYDhcMsHH3wwadJUz/N/2LH9ow97jBszLpPJ6A54zjkhVErJGHOVyxmzbZtzzjhzXV/zPOecUMqFyJW+espXIvC9wPcEpxQ5lCDHtvbv20cIcRxn1Ogx9Q31fuBxwXXkG/jKVVzJXKE/Z1hI7gcexvDsuXO79+yvqa2TUnAh9UahFJRz7HuunwuMfd2u70mZn+alQ36th9pGcaEwHeWx2obHnuZ17T3lesL1eAErlGYpjgOzycrWuR5lIBoPXbHS9+1UPTCaFTf9gAWBAKla1Hxr7YJZzz3xb0e2r7x5du/MsV/Wl/7opCutdE0RgQmMEgglCUxImjlxbPfqJfOb7l8b/HHXDm+2TyVCjJuMad8W644vJYmSRAjMBdTxkSYYRm2Nibb4oAQwChmFjKL8RUiwg5GFkQWBgaABQAaAtOMkHScOQMpxkghlBTcJjAMr4Zgp24pZVhQjC0GHYIwxvnHjRjqTZpRgCFtbWh0LcEoJhhgBjEA+s0IJBgQ7jGJCIMIOIQhjqAdABIHvK06wQylkDEtGBGecMcGpLvdnFHueIgRh7EjBA9+TnHOKgsBTnDCKKEX5nW3MGWYMM0oopfoGup6Op5jkQkkmBM0LBLlKZ150jkjm9h19JQM/0PoxBRvk+Y/i5hedFT/PK7oOQVc5QSltxrIERqHZAKwmJ1vfUna0ofgQMJopTHjC8JQjJfZ9hcwwjtxZv3jOc0/8y94NC+5e2D97/LC6knN2otxOVRXhXFiboTilWPbMqf1rli9orro5sHeXd9q/Go81cm4xanHuSIGEwJaZwsiSigqJhcSMOJTYnEHOYQEKeaxAzhBnqHBCiaOhQwnAyMbIItjG0IIg6zgpx0kCkHRACsJMY2PVtavnW0M1itu2GbesmGXFHTutDRNBWCk9tNoLlBCMcMoowQQjggFGtv7vqqvKITApAZQgQiDCNkKAYMgpPrBv19SJ42oqyzxX6FaBIPA4o7rkhXPGGRGCCcEwhpQiz/MuX/jxwy5dBvXrv33zRuiYvu/lqMuVSgjOqO/KwFdatEdI4bki8EQQeJ7KSSMXBJLbxCBBEASpRGTR/HmTx48DVvaRLwW5QNp3HwwZ/+lcbd4L1q0eIidqoYhSkHOL4BQGLU621knXG9GKSPmZVKgYgbCTvp9suJ4O3bIS1QLFmRMCibJ1y79++ol/3rXmm6qbJ2Z/9WX13ZNm7J6driqi1CLEwjhLcYrT1NkzB9asWNB4/9qQvh++3f6VWKyRc0swRwmoG0gRtCgBUlEhiZRECswZZBQIrmGBBMec4QI+NFYogYxCzqAGCsEOIQ4lDkY2QhaCBoLaGKUgzCBo9P2k16+ffOK1V17e9v161wWOnWDUBjDjuUwKwhlhBBXfurJ964by4puBJwJfSkkphoHvBoFrZpPfffv14IH9d/6wLQj8wJVKcYgAQtD3vXVrVnfo8N78b7978803jWzKkywTb71z80oQeAQ7kZZmihzflRRDyzI4p5QS33evXr3y9NO/mzdv3l//8u8lt28Y6UQ2kwwCv6Wp3kgngiCItzbX3C+tramovF9OEUjGwrGWxtK7twIlHDNz8fwZyXBlWXHpnRsXz5yMhOqTkebVy5bUVJROnTB+yMD+k8eNPbB7x73im+HG2nS89fa1y/v37oLQaUMxv8QreSOlAl/6nvBc5iqqJJEKUGYglIB2s52qBtkamKlPN902E+VOqhYkq2KNN9Itd5xsPYJRYodpunbTygVP/dv/3LX+29q7Z76eNLTy9lEzVmKlKosIyRJiUJwlKMlp6vy5w6uXf9tUfnno4F7vvtM+EWsSAnAGlSSuokpSJZmrWE6GKY8VwZEUWHDEGeQMCU4FJ4JrWs6l1zgjgiJO83ChABMHEQdhG0ELAhMAAwIDOBkErQ3r13bu/MHNG9f6ffrJuTMHKUydObG/pqp4ycKv66rLbSN5+/rll//87+++2X7sqJH79uxcvnThreuXOHHWrFh6YPfOnd9vaf+3lyeNG7135/Z4a2jmlIk7vt8EocUo4oy+/eZbJ48fD4Kg4wcfHDp4YOiQQd/OmTn0s0H37txsaawd+eXnk8eNjYYaRg//YuhnA5saalzFKEFBEEydPPnFv77UrUu3llBTxw7vrl6x9ML5Mz0/7DZ6xBeb1q8eN2rUrGnT3+/w3rfz5s6fM3PR/HnjR4987ndPf9yzx8G9u4Z98fmKJYs/7NJp2JDBM6ZN//STPhMnTpg2Zep7777To/uHY0ePGTRg4OCBg7p37frJxz0H9f+0/6efvvXGm3v37g7ymj8FfDzytA1itKwr91yuFJYKSokEsxnJEhSHdthO11rJKpCpMeMVmdbidPPtTGtJOlZmpmuR00pJgsEWYTVsXvPdb5/839s3LqwrPvft5GFVN44a0TtGsryIMZNSi1GLogwjqUsXjq9cMi9UfmX4533ee+/NeLRJSiQ40vooWoBJKaqzYa5irqJaBUNwrDvBOMc6f8qZTrbi/CKMasrBhEBMICEAEwcTJ4cVJwtB1rYyGFlVleXdu3WOx0JfjRv7Rvu/z545+YN//GP61In/8r/+5x/bPf/VuNEb1q1+7ZVXR48Y9c3cuQP7fbpiyeKunTsO6Pdprx493nq9fb++fQcPHDBj2rTePT/q9dFHfXr3fvVvL4ebGzmjUshPP+k3eeLE40cPdOvWddLEye1fa//yX17s0rFzx/ffHz70i04fvP/1nK/79vm4T++ef/rjH/bu3hkEHiVAcDrksyG9e/V+9513+3z8cf9+/f7+2qt/bNduyODBv3++Xa+Peo4bM+Kzgf2HfPbF319945//x//q9H7nvn36T5ww+cknf/3FZ0M+/rjP//rnf3n77Xf69vl42rTJ773XafBngwcP6fdx748/eP+DFSuW9e7Ve9DAwXPmzJs0cUq7di8M+Wxol84fzps3PwgeVitqwzEPZ+R8z1OuK3xPMwpWCgkBBDUZSRMYR3bYMertWKXRcs+IlGQixZloiZUsh9laZDRiO4SMBjtVxZzGLesXP//sU9u3LG0ou/jt1GGVNw4brXcysbKiXAhDLIqynGQu/Xhs+cKvQ+XXRnzx6ZtvvpqIhTTtu0qjlUpFlavrAqWrREEQUAgsBOECc4EZw5wTphtB9eZLfrOGUZJPsmFCAKYOJg5GNgQmBAZwshAYgqMTJ44898zTL7/453Fjxhw/eqyoqKhvn08+7N59/br1nTt16dqla/du3caOGjV+7Nh+n/T99JO+gwYOHNB/UI8Pe44dM75T5y6vvPLqoMGDRo0aPXfu1wMGDJwze16XLl3v3SthjDHG7t+vfL/DB2++8caVK1cPHDx84MDB6dNmTJo09euvv9m7d9+HH/ZYtmzlipWrV69ZM2Xq1EOHDnmeSwkkGK5Zs7ZfvwGLlyw/cvT43bsl+w8cWr9+05Ejx+bNm79r157evXo/+8yza1avvXb91oEDRydPnn7+/KWqyupLl64sX77qxs3bd+/cW7t2Q/v2b40cMa6mpq6hKbxjx/5U0ti1a//evQcbm0LxRKw1Eo4mEg2hllg8db+qtqqqxvcfOCs/f7iuJ11XKMV05KEkFgIQYlKaJTiJQRQ5YWg22KnqbKQs1Xw7FbqVCt1Kh4vTraWZaLkZr8hG72WjZYpGtm1Z+dRvn/x+89LGqmvfTB1x/9oBo+VWNlpWRInFmE2JyXBGsMyVi8dWLp0Xqrw5esTgt95qH4uEPI/rEkDfE0oypbjnSa3WJyXX5YxKCalllQQVgnCGWL42luY3dxjF+qm+QgjCbbCCoAmBCRwDAgMCoyXceODAnsOHDhEMV69Z8fzz7W7cvFpcfKepqbG2tvbG9RuLlyyeO3fOgf37EonYx717bd64ybGdbDabyWSrKqtv3rh19cq1SCQipbIsx7FBKNRkGlkMEQJQcM4odxzEuSSECMHcXEmsp5QruMAY6zHQCCGEECWEUkgoKozL9TxXKpWPd9wgCC5fvjxs6Ig5s+Y3NTYGQSClVkJUUnLXdZXrS+nqzeJDh4+2tLQEgS8VD4JAKqY9Wc/zXdd33cDNz33UR0F182fyK56bE0UTXiBU3k1REksJGbMJzWKUxCAG7bBtNJiZWiNdnY2XZ1qKs6HbmVBxuuVeNlZupaqcZJWdqvZEcvvWNb/5zZObNi4J1d6eO3lExdWDRvimGSsrEhxRajNiUpxiJHHl0pFVy+dFGkrHjvnyzbffirQ0eS5XkrlKei53JXel9JT0Pem5UkndklkQ3OKCU22POCOMUpLf2cljBefiTIYFw4whQgHGNkY2gpZ+hMCwrTQEBueIcQsTc+HCRUePHVWKYGQBx0DQphgLTgVjSkqK4a07N9OZNGeYEkAwFJxJLqQQjGKCISWQYEdwQjCkGBEMKYacEcoIpYgSyCgRnElBBSec6VZ4yjlmLEeHnBHOKWWUcyY4y/2CurSbIkYR41RKqTsyXKkoZYyR3K41Y4Lp6n0qBZWcBUHgKimFFlRlknMhuJBC19THjW4AACAASURBVPpLKV2lPFc9SMp5fiGE9h/N9GspQ5lLqPhcY8VVVErEuU2pRZlBSAo7MWi1QDsMzCZoNFipaiNeYcTKrFiFlai0klVOth4aIWg2ezK1e8fGp379640bloTrSr6eOqbs6kGr9bYVLS2SinAGObEoSlIUu3zp2Jol86NN5WPHj371tdcirc1+oJTinpvTrHZzUsPCVULr9+XgIpgufJeCSUH1JjCluY1AlscKYxo3SDDCKCIEYQxySRGYYxfHzgLHcOysZSUNI8YooBToi8DJAsdEECAEMAYQWMCxlOQEQ4wcjYPcFgFGFCOiwUFyj22cJ0T1IkgwXYRA9E+um+M1FPRmtS4/EJxKwaRkUjKNA/3LCk6FYDxX5c8kZ5JxKYTWUshNkJAy1weipFLSlSKvnKo7AQryhlqO9VGn5JFdw/zTXOYtL+sqXY/rFjJXUZ1Vp9QgNMNomoAYclqhHUZWCJkNIFMHMnVaKQdk64DRAO0Qdpqh0+IrY9/OLU888asNa5dGGu/OmzG69PpRq7XYjpcV8VzQazGU5iR57fLJtUu+jTSVjxs/7rW//z3S0uz7OUDk5fz0CI18v0wbUil0RWiCEZzmPpR5Z4UQRLRJ0lZJWyIMMYb6Zmtq0RyjkQEdQwMon/W3MHL0vScY5r4VQRocTEOzDTgK+NAnhR8mRxX5Kw+gkF+cU51f0dcfPEoutSJ3/pdVuV+Z5f4ggishlJCuVK5UOXOd113W9sL3lO+6SiqZ01lVBenUgnD8I4jJVz+13Xl+kM7PKfx6XA9xV5JIqXdgTMaylKQZSmIQRaAFgRCym6DViHULutkEzCbkNBMYoTBCYDTw7IN7tj/1xBMbViyqv/fjdzNH3795woqXOenKIuUyKYlggOEMw4kbV06uX74gFq6aNHHSK6++1toSCgLXzbX/66kKKqcGkGcU0eYvq6sIBKda2KItUBjFjCHKEWU6jQs5RYQAQgGhgBJACdAoyRsjs2CYCtcxsjFycsxBkXZ9GMWMIIpRW3Dk3KO2cMkXORQW5w8IQ99pV/9ekos2NJmXP2VCsMJr9KdF5k/ySygulHjAu64SnqvyM0j01AnleyqXiPe8wtgBLy///QiXFEDz8P6z/0C22ZWuRqXHlUtdl3qKukoPvQSMGSRXgxbFMIpRK4Zh5DQjpxk5TRiEMcgJhepujcB3Duzd8cyvnlgxd1rl1cOLZ4+puHnCSd53MjVFymWuYq7EnBgMJW9fPbVu+XeJaP2k8RNffeXVcHOT3j9pK0+dA01uRg8v/B2FyNUfsVwVEimwSy7FwgllOGfjKeIMYwwwBoTkvAqCHYxyu9MIWgjaeawUfJocr1CCEAI4zxaMII2GtsjQrhIhCCFAcz8A1fgoYIWzXFGcvq8Pmgu1skseQzkLm8eTfmVOjltJVzFXMl15qU2Pnh7hukoqoc2KdnX1Cnyl1d6VUvkSyYeIRCOjLVYK54UUi/6Gvu/qXjLPV54vXC+X/XIVyVcE2JRmEU4iFCcoRlEUwwgCrdAJI9BMUES37FCUZCTNSToI0KFDu5771a+WTBlbff3QkvkTy26fdFKVIFVTpJRQigkOGTE4Tt26cnr18oXZVPOU8RNfefHlcKhB84qXi5BlYekrBd+27QeRFzy7PLXk2IVR1oZmtKVACODcPo7DKNDWBwITQRtBQLB2ZRyMHAQtgm1K4AOLph3nAnk85JHgQsGUBorI/yQPAM2pyDOHq4SreAE3QnAhuWyLIc2sGiVKKCW8B8zBXUVdxfPq/Xro74MpacrNi8X7yvOU70o/Nxkgp9L7eAalbTa27ZSKNpTj5rDiq9xN8YTrsVx2XxIhdA2Jw4VFeRbTFMUJpht0QIygGIYxiqKMxBlJ5uXNDT9AR47s/f0Tv1oyeWT9rSNrFkyruHXKTlU6mZoizxNKMcYcRtIMJ+5cO7N+5WIjHZny1bhX/vpXjRXf5b4nvZwg9QOs6PJjmSNtyhkuVK3qR5YvbqUUU6oTdEhwkncgECEAY40DByNAMEDQcRzTcUx9BSNAct4MQMjBOPeU5sOrQkmUhkvbxwdgYkRXZD4opxWM5oBClWCuFEoKV0ptR1wlpaBSMMm5EjpJLZTiyuOeyz3BXZnDTe4jpIRWcXalUlJLfuWGjShXukq5UuVE+5XK67e7jyDkERZ5OHP/kEtb4Cft2+aHPspc47sn9Chs18VSQimgEA4XFmNZQlKMpATNMJykKMFwiuJEDig0TWmG06wf4OPHDz7/xBOLpgyrv3ts1TcT79886aSrHKOuyPO5lJRxQHGa4UTxjbPrVy7MJiOzZkx87aWXmhpqg8BVinmu1OOctBa+60rPFa7S/dw5F49R9Ih7yAqJOEYoxYXcbp5XcnaHYBsjgIBT2CWGeq+4DVYQAjkGyoXBMLdpnAdNwcl9QFr5pS0OJahN6TXlnOi9XyW5K3luXmqbpQSVnEpO8+zCPU94nvCkUIK7bTwSDRrP1e3v0lPKc5X/IHJ0NYC0mGCQn/raNvh5hDl+4ch1wD+YDekW/FzX467H81jhnkddF7uKKoWlBJxbjBmcZRhLM5bm9MESLMtYlnFDCCsI8OmTR373b/+2YNqwupKTK7+bUnbjhJOugmZdketJ5TIhMSMGx+nyOz+uW/FtNhmeNX3Ci//+x/q66iBwpWJabK/g3ubn0eZ82zw+dHRAC1gpeC0FItE7izrTrwMfjCwd4xSIBOdhQfIrF/gQlO/kgLnoKe+RkDY005ZsCi9rm+bhnDL9M3DGOFOc+oIqxZTiuelFrp4MwPPhrr4uPOV6SnmucF0d/eo9al4wxLn5vlIqIbXQwYNQODcn+EHcWwht2hqXtohpu03Y9o1txp/kplm0GSgqfE/msOIWQmgiJVQKcmFzbnJhMJZlLMtFhrOMYBnBspwbQtiMWUFAzpw88pt/+9dvpw9vKD2zZMGU0lunQKYGGnVFnqeUK4TABBkMpcvv/rhhzcJUvOnr2ZNf/sufaqoqgkBJRZXL8nMEH8TJelqcKKQZOC34s21DIZb/0Bcq7/MlLDq1n4WOAYGBoIWRgxGA0NFLeyo5Xsmf4Dy7FHglTzaIPkwnha9SinUqhRY4huq+Ii4495TwXaWUYsJFTAHMIeGISialdIXvSV+5OqWrU0u50Ea5rlJaIyHXBiTzzr7gkosCVh7njF+gkJ/80mPlBw9lXNoYoza48aVW03DdfBQtkOsSKSHnlhAWFyZlGcYykhuSmULYUgIhQBDQcyeP/Opf/3nulC8ay86tXDKz/PYZkK1zsrVFekQTlxiTDEXJitJLWzcuTyZCc+ZM/utfXqiqLA98KQTWA1uUyrl1Un+MXC4VkzqG5FxyXkhbtXFTHliEXMxCdZWCkw+GLQT1TpCJkQWBBSFACEEI815tjmwK7FLAB25DMDoaojrn1gYrOTNECSOUYcIIZZRSQhljnpKEi6jNy2LoUjM6Wu0cqYWHa9GhWnysDp5pxJdDqCyOQ7YiUo8g1ZNClCvdHHMoV+dRcksJN2ewpKsKcYB6HBb/oelpC45H6hAeA1gOKHrMTBsLpXxfeS73PZ4PjpgrsRSAc1twU3JDcVNxWzFbzykVAgUBv3Dm+P/+3/9z2oTBoXvn1y2dXXbtuJOqMTO1Ra4rpKSMAUoyFMZKiy9s3bwilWyaOWvyX/7yQlVFSeBzqUsnBVaSei53Vc66K8Vdl+XCBMGl4KJNTkV/iOkD1RPMHngVkGCdqLUgMB0nDZysY2d1TgUhgBFE8CGg5OyOdl8IgtDBGOYc2HzajRCEESiYoYeNFNVdZYJiSbEU3CayNIqOV9vfF2e/LwPHqp2zIXCplV5qIXdi+G4UX4+gs014Xw3aU26eqTLLowRwNwg833WFlK5UvvI81/VdlRu/KJXnSl/7KEq4btuw8aHUSJATLn0wzqoQDPuPVRo8QiqFmoS8ncrxShB4+UY09+GlfE+6+eGAua0iAZUAittKACWAkkCXUQuBgkBc/PHUE0/+y7QJnzXeO79xxbyyGyedVI2drinyFJMcM2JjJ4Gt1nt3LmzcsDSdqJ8xa9oLL/yhsvS2JxEnthbF0HUqeiAHJgAhhxGo8jaoYIAe5EYLoGkTJ7dJrQJdRunYGeAYwDEh0MlZB0EHARuCx5yYvMOLC9FQm/XAMOXkfQqOC6YYUkIYwYJRKrzSCDxQZuwrt043wOutuCHLDCItyq9F2I0oQtKvSPJGQ8aQqMmIe0l2ogkergQnakBlnAnleZ5QeuCZ66ncRGhXKeXl0075RJR0c8HjT7SHtU2itMXQ4+AoHJqB2ozFemCDdJ9HwRK1ear7mbnr0nxsT5UkSiFObcEcKaGQUGNFKRIE8sKF07958l+njh9UV3Ju3fJ5JTdO2slKO1VZJAWhFFBiIjuGrHB58cX1axbGW6pmzJz6pxf+VFZ8TQmboCwhJiG6Lh/qgqbczh9xCrlwneli+fQofShgxrn7V3BUMcLIQdBE0NSkAhxDWyUI7MJC0MmtgsObpxbSxsSQPK88sijFhGBCKCUIUcyktIk8WWNvupU+XY/uxHAScCE8pZQvWQbzM3X2/RSty8odpeBmK7kXQadqnco0b7Z5WYrfjePj1c6PdcigSnqBkkpKpsklP+gsF3W3nZhYsDWPOyVem9zaI8Tzk1h53F/RNbYaHIVVoJn8o+sH0vOF63I9gNRzqVKIMafQ9iVzcMFBwK9ePPvbJ/9t+rhBdSVnVi+bfff6MTtV6WSqiiTHjAGCs9COYjtccffC2pXzm2vvzp459YU//LH41kVXmBjGEUxinCbEwNhiuq6WIy6wkOSBcjWnhTx6YdPnkaikrbeBoK0rEBA0gWPoFBxwDOBYCDoQ2EDDBYEcVvKIydHSY9/2EVcGIUAIIvrAlHEWttgPd1NHKq1KQ5VG8MUmeDsCCBOcSyE96vkNKVqZ5BHHbTJFo8lqs/x8o3MvQS/VO/fiLI3dmiz7MUyO18KoIwPfl8p18wN+lVKukq7ihS2eR6LiR27z4xTyODjaGqZHnJRfoJ+H3+sFOZ9XayQz3+OeS3X2RSmkVK6PR0qgNf1uXPnxmad+PXlU/1DZ+bUr55bcOA4y1U62pkiXVROchVYEWs0Vdy+uXzm/vuLqzGkT/vSH39+5flbSFLKjSPexwhRCWYwtShzKAONQcCIF13JqSvJHzM1DEe/DkQtCAEEAgQ2BBYAJHL0M4BiOYwLHBk6OYBAC8AG7QAgBRiAIPCm59k4KRgdj1DZEQhjh/ME5ixnsYCnYV27fbaUhW9Ymye1meK3VhEwJwbOIJm3a6sg6m1VneFUChUzucAmZl4TqZghEAM8Q73wIVhv0ahgeLs02pLgXBEoLIOhZq67I7c48OnjzUdp43Hf5ufv9OD78x46fA0oQBL7v+p4b+L7nubnNRU9vLmp8QKmQ6xHXI1JCLkAQsBvXLz3z1FOTR/VrLju/ftW8khsnYLoWZuqLOHUYtQhKITsKjFBVyeUNK75tKL88c+q4F9q1u33lNAUROxOCVgRaEejEIUgilCbIJNShFBLiYOzYZhYBK5tOEAKV1EXwek+OU6KTuZwzSgnWm7SCM86Z4FQJxgiEjiU44RRJjjgFFDmCYU6R5IQR6EouGHYlQ9Cm+vtTfOLYkRvXrgSe8l0hOZGcCkaUYDp5owRRgjFKKdO98ijiiEOl6UsNVrOtTlSbe8qNqiiI2TgORHOWX4/i6y3wUjM8VIOuROn5Rni5BV9sshM2y2DZlKVA+kS5lVFSmyRSSYN618LoyH0raorAc4VylXKV4iqfsS0Apa0BegQQj2PlF3jlcWP0k+c/BRYvyL3dyzcNcdelrotdF0kJlQSucDzpuAq6Lg4CdvPG5Wd/99TUMQNa71/avGbBvZuniNEAM3VFnFicGAQmkR3FZrj23tVNqxY3lF+cPXX8H9r94dqFY9gKmcl6JxMCZtgxWqAT0SaJYJMQm1CHM7hi2aLKsuKVSxfWVJWFQ3Wx1qbW5oZwU31NZWkyFq4ovdNYdz8ZC5tGqrGhtq62qqqyvKqyvLysuOzenaa6KuwYN69dKr5z7fzZY9cvn7t17cKFcyfuFV8/c/Jwecmt0ycO3blx6fCB3Zl0PNLSdPzIgcMH9owa9sWu7dsO7du9f/eOi2dPHdq3+8yJo0cP7rty4eyxQ/uOHzm46/stZ04e27Z187mTx48dOjh5+fZJi7Z+t37n8vU7Zi/edKjSChnCpLLF5tda0JVWfD/LyrOiOM5uR8j9NG8yRV2aUeWXxOjpWlAe5wbkBpJY+aE0oMJPYPdahJyphmkofU8p6SmXSum5nuvlRSgLjFI4b4uPwp3+uczbT2Ll8Rf8B1jJHV4h7+L5XCniuURKR0lbCVNxw+WmKxwhnSBgd29efuZ3T04Y2SdWfXXbxsXFN47DTB3IVBdRmKUoQ3FKY6Xq3tVNa5fXll6YNWXcC+3aXTq7H2bqs7FKO11npertTCOwWpATwTCOUUb3LXsumzF98tLFi6ZNmbRr+5YRQz+bNW3SpK/GrFmxbNjnQ44fPjR35ozlixctW7Tw/LnTY0ePnP/N3DmzZwwb+vm8uXM+7tWrrqbmysWLi7/7bs6smdOmTt6x7fsjhw6MGT1yxPBhs2fO2L1r5+iRI76eM/ujHh+Wl5Vu3/b9sqVLen300epVK2fPnDF3zqw5M6eNGj5sYL9++/ft7ftJn6/nzlm6ZMnnQ77o1avHhLGjvxz02aQJE7r1Hdln+PRBw4aPmzbnky9GffnlaNMmjUl8vsm+2mzfiJCyBGswxP0kvtNqXmkyLzfZ11vg9TCqy9I4VNVpdq4RXA+TVotJ1zeRrE+jiiQrjZFTdc65OkdJ15NcKKmU6ykpldeWV7yHj5/jj5+zLD+Hksdt2S+Ri19weKWWXHddlFNkYRnGLS4cKW1XWkHg3Lp44pnf/OtXoz+ONlz9YeuyezdPOKlqJ1VZxFAWwxRGSWhFYDZcU37j+02ra0svzp46rt1zz/54/AcnXpluKTWi981YpRmvsdKNjhFCThSCJEZZigzOwIwZU06fOj3v63kzZ0z/pM/HRw8fXrRw4aSJEwcPGjRj+rSVK5avXbN65Ijhs2bOnD9v3vJly7795pvZs2YtX7Zs+LBhxXfv3i+v+G7BgqNHj+7fv//Y0aNbN2+ZOnXK5MmT1q9fv2/vvs2bt3z33cKJEyeWFBcX3y1eu3btiRMnd2zfcezokalTJh08sH/Lpk3Lliw7dfLUrl27du/ee+rUmWPHTny/dcv3W3fu2LJj5db9Y1YfX77t1OrdZ46cvHTs1NnTZy+GM+BOBFxuQpUpcacVXQqByiSLOdLAwiTCZCJNZIMlyyLwasiuSLGQra40kztREnc4Ul5NGpZESDjLqk2xt9ysS7LAd4XrKil9JaUX6GGsXput5p9L2j4Cl5+8/jO3/5fI5iexomUTfI+7CksJpLBdbkieYSwrhaFIHGVrrMjt0/vWPf2rfx4/qn9rw639O9fWV1wGqWo7cb+IogzFGYpT2IlhM1J///a2TWsaK65+M2vS88/+7uyh763WsnSoONN8z2gpz0aqzES9lWmEdgSCJIIZik0Is5X3y+KxSFVlZVlZaUlJiWEY0Wi0qqqyvLyiuPheY2NTqKm5trYu0hKNRWKRlkg0Ek3EErFoNJVOxuMxCEA0EjGyWdM0Iy2tdbV1DfUNzc3NiXg8k0mbhmEYhmlkbdMgGFmmQSmGEKbS6f0H9meyKUoxxhgAQChljBNCKWWcMypcxr1j961j1ehOC73dgstiLAWVLcSdCL4ashtStDRKbjaDpINzRUpSKCE8IT3JhStd5dlM3muxS6KgyRYVcVQeowkgLOrWZHjUUQ0GuxFlxystrFzPc4VyA6lUHiKFaMj7qeMXXNT/c6z4Dzu8P//iQmpOeB7zPOwp6ApbckPStIsjJFUZqTjbeOtQpOzY+QNrn/vtk+PHfB5vLDmya3Pj/as4XQtS1UUUZQhMEpTATpzY0abqOz9sWhO6f23+rMntnv3dyb0bUvW3IzU3jdbKbLgs23rfTNQ5mSZgtgI7AWCaEJMS25WUU5gfl8sIdiiBQhBOkWCYavlrAinRUjyQEkiQk0+QQAQdkiu5dSiGFCMIbAQBI5ggSDGiGFOEBMUM5/qMpBS6UppSyDmRkmmXmVECoYMxghgRatXH7W03srdDdsrhVxqMC/Vm0hb3Wuyb9VZDhhS3OBVJxIRUXCjGPF2uJSjTezpCcimUVNINmk1+udEOW+JulN1tQZC6CSBvRXB1ijSY8miFWZshge8q1/Ol5z66e+w/jphfth0/96VHHJq238RvUwn1U+8q5HCF51KloBSOYIZghsAJu7Wk7uqu+svbQ9cPxO6dunR0yx+efXryuGHJUMnRXZubKq6hVC1I1xZhmKAwiZ04tCLIiTTVl+z9fmOo8vqiOdP+9Nzvju1anaq/nQ5Xc5TJRqtT4ZJsrMpJNYBsGFpRCOIIGxAagkJPEEZshAzOIeeQUuA4WY4dI52AjmmaaQBM08hk0kkELdNIZzNp28iY6WQmEXOMNDSziVirZaR27/h+y/q16UTEzCab6qoyiUisNRSPNKfirXVVZZHmhnhrqKHm/r07NyrLS1pCdeGm2khzQ0NtZU1lWUNtVaS1mWCEECIQI+Gcvm/9cCNTnyJ1cVTc4liU16Xw9RCqz/L7cVQddbCUjHMupORCCs4ldzkXQuaK63mu5Ml3VX2a3grjOoPdbUVUKoOqqCOI9FsddTmEz9XYri46cF3lPsjOFbDStlDyEdD85N39Sdz8pLPyH73X02V0vq88X/iu1gODStpSGAzHUbYxVX+r/tqephu7m+8czVRfunxie7unfzN11PB0pOLc0e3h2hswW+uka4qQkyQggewYsmMExCJN5fu/3xyuurvs69ntnnr61P4tLNvoZMOMWjDbkgzdy0bu2zossiLAiSKUwChz4tiBjetXVVWUVFXc3b9n275d23ft2LJu9fILF05v2rRm44bVe3Zv/2H75h/Pn54ze/rGDatnzZq6d8/O6dMmLV+2aPWqpUsWL1i1cunWLZtWr1wxb/asLwYPaqirPXv61OSJE5csWrhl04Y1q1ccO3po8oQJSxctnDh+3LrVqxYt+HbDurVTJk1cuODb6VOnzP/m682bNgz98vMjhw77rkcQwoimHLz3VvZKvV0aQ4fK05cb7IwtL9Y5JTFclyS3m2zIpaSUcVcKroSUgnNXepJ7kknpC92OoeUABfVc924rqk5TKNwMEpApKLzaNL3aaN9qwUcqLAMp3wvyqCg0C/r63G+T1G+Llf8TUvlF4/ILhqzAKLlyBc/NVc1JCQTPCppCZqMRKbOaixOV55puHoyWnLTqrlw79UO73/568rAvrXh1OlJhJatBphak64owTCEnTkAcO3EK44mWygsn9sUaSld8O+cPTz11ZOcGkqm3Mo0YpQTOpMP3s82ldrwGpJuA1QqcKEEpl8OZMyZ369rp6pWL9XWV3bt26t3zo8GDBixftmTO3Jnr1635bPCARd99u/CbeZs3rh83dnS/T/vOnTN7z+5db77xxudDhixdvGj40KHjx45buWLFsiXLxo8dN+yLL6vuVx49fOSbr+fNmT176ZJFq1YsXbd21XfffjNr+rTPBw86eujAgb27jx46PH7suHVr1s7/+ps5s+asXbtu4qTJp0+fdqUiGHIKK+Pkh2vJm82gIYPKozhs8uoYOVxjRCxWFoYxi1NXCIapcKViTLiuK30lPVcpqaR0lRBESSG4EJIqzxXKQaK4FTVlxe0WErEJojIKVRKrqhTfX2bUpVnge54X+L7nun4eFr6+om/k41W0/+dY+TkWecQSaWmn/D5iQZFFei73ParLEqQwFU9js8mIVxjh4mzTHTN0O3T7eLTkhFF3+eaZPf/+3NNTh3+J0vXYbgTZOpCuRdmGIgRjBMSxE0N2FNpRJ9tkJWvtVP2qRbNfePbXB7etTtddTzXcxGaIk7SVqks13jUjlVayzsk2QydKYJIi49iRA9u3ba6sLGttbTp27MjevfvOnTt34MC+E8ePnzt79vKlSyeOHz97+syO7du3btm6Z/feI4ePXr927cL5Cz+e+/HCjz/evnmr9F7ZlctXqiory0vL796+E41Empqaiu+W1NXWld67V15WVl1ZWVtTc7+ioqaqOtzc3BIOh0OhUFNTSzgcjURawuHGhsbWSCSVSmGEKEGS4Wv1zo5i+2oTOlWdKQ07BlC3W+yTtVZ9ipa3YMyVztMxKcuj8FyVWRIjoRQKG7jZ5GdqwI0wPlttIeEyzqXiUgqhvPtJXJkipQnalMFQemGT3GmBlWl+ohYUR1AQBJaNbIso5SmlctJMnl+4p3nJ6wK1PJpr0af+f6Ab+BBKHlx58K/fdh/R83RCmSmFOM0ImuY4jsxGkKyxE1VG+F668a4dr2wtOx8vPWk1XL9z/tC///63U0d/CbMN2GqERj0yGrDVVIRhKwKtBEaRHcV2DFqtwAhBM7x62dd/avfUkR/WWHVXInePRSoumMka6jRnWu6lW8rMWI2dboRWCwIRYEcpMSi1EMoCJ8WIwyliBDDicIYZRZQAzglCECKHcUoIllIwhsX/T9x7fslx3ueC+BN2v+zuvV57r+/uXluUKDGIkqxoyVay5KtgybKVLVKUmMUoggAIQgRJgACRiJyInHMc5AEGmMHk1DM9nXN35fDmVFX7obp7GqAk6zho31NnTk11oRtn6unf+4vPwyltTh8CjAGN+0owogT7wAfQRxhQhoNASSmUFBTFlLWIIBjT2rJWwTLusqaUEEIQghgBymjXlHdgzC3pbLSCh/Ouz3jdxekGSdRw1oRcSiGUYMjD7Ow0Hm7w0zPgSo6dmXauzThHp9GFDDuZJArqUAAAIABJREFUADqMGYIDIRTnQR2QgkXHNTFeR56IRir4/Jh9ZbRxdgoOlimnwZVrieR0JWj22auW+Qha/IAxw3E8Mjgr2vH+Bx/dcR7d9UoHvNoKMIFSMn5DzrFSvOXMxiMmTEqIsYncAnFzwEz5+gzWU159yimOWoVh30hpqZ7ayBkn0ztw5eRHP/IXLz71M9+cQXYG2VnoZLCXmwP9MvBiue0S9krYLQGrAO38utVvf+RDHzi2Z72duVkaOJ69dag00mUXh0FjyiqM2eVJt5F0zQz0y8CrcGJK5mJoSOEK7lHiMOYLgRTHkmPBEWdYCjE79TTbdMjj9ijWpFKClEDGcMx0zSjOppJXL3Z1X71040a3lIJgiJCPkUewT6BPgEeAh4EHPcezdOAYvmMi6DmWrjv2qYHChTF9Kq9Pl7RUUavpdq6s16rVoZw9PJk0zXqlVKQUA+CfvDF9YSQ/mq70Jwuvrdi4duueRLY8NJ4slmr5TLpRyaZTCbNhSqUMxCeqKG2Km2lnaFw73pU7fDF7vq9yesQZKMLu65lyATChlAgDJQPFg0AFKgoCGQYyCqIoVGEUtPSZmx24nUC5fvXSlk3vHjm0r42Mpjbw73ZZEpNjb7z5+v4D+xgj/bd7f7Nw3oH9exgjURQGUazaABm1GTEwqCK3SL0ydgrQyfpG0m0k3cqYUx5GVs4tjZaGzpjJa4OXj37swXuee/oRoM0QJ4udHHLyyM7OgV4pFhmL4QLtArDywM6uXb7k3r/8wNGda83UzeLIuer4hcrYxfxwl5bqdSsTVnnCrk15RhraBexVk4nbI0PXcunhniunb9+6XMxOjQ33DvRdHx641dtzdXSor7/vxtDQ7YG+nunJ0YvnT188f/r4kQNnTh7Zs3Prje5Lxw7tvX75/JWuM1e6zly/cuHi2ZMXzpw4uG/3xPhodib5yE9/cvzI4cGB2yvfWXJw/66L508dPbT31PFDhw7s2bN7+97d7x08sPvAvp1rVr2zds2KzRvfPXxwT+/Nq0uWvvX8ojWPvPjm62u2v7HpyK9fW7xy9frF7257c+WG5+a/sW7Tll2bN69duerS5a5kYnLuK/Peemf1muXLl775xsoVK+e9/PKmNevWrXrn1y8988xzL8z7zdsvzVuwatPOsRotWKxgsr5pY/2h8ZsD9ZkKuJj2e9Koa9zfcSoxNFwNZcQFlyJUKlBKShkpFaggHmAPwihWludKtdpOoqhlbMIoihbOm/voz3+5Zcv28+fPjY8OHD+878SxQ3v37jx29NBMcnJgoLfr/Onenu6ZxPiVi+fXrV5BCb5+7fqPf/ijMydORVF0+sTJnz/8s+6rV2MYBQGXCsVcoZzanBqCGALryCsDJwfMtKsl/fqkV59AbsFvJCujXUbiUv/Fgw898MFnn34U6CncFMnNE68wB7sl5BSRV0JeCXhFYGc9LeXrMxtWvH3/Bz54ePsqJ9tfT/bWkje15PXaxKX8cFc91WtVJ6zypFOb9vQUsAqbNyz/xc9/ePnCybkvPPPq3BeffuzRpx7/xfy5L8VyK489+vDSJW+88frrTz/x+K+eenLv7p3HDh9ctvStFcuXLpw/95c/f/jhf/nx008+9tbi36xe8c5Lzz374nPPLlow/39+/WvHjh6tliv//L1/Wrl8xZWLFxcvenXuSy8snP/K6hXLn37i8ccfe/SVuS+99OKzv1m0YOOGtbt2bF/1zvK5L77w3NNPnjtxdN4r8597c8cTC9fMW7R4694zTzz3yi8fe/KVRe+sWLXphz97/EzX5T37jryxdOWm/Weu9429/pvFry9Z+cvHn/3ZL5/+1cuv/erlRS8venvZhh2/Wrj8x0+9/r3HXv/eIy89//a2QxMkbdPxjLvryPS1BCy5QRCG0wbpS8F1h/Pbjk4FURTyUMm4MTsIAxWoKAxUGIRBk0BbRlEYBiqQsdA0d22glIx5BaMoWvb28pMnzigZzJ370su/fv7vvvyVZUuWfvtb3zx/7uzuXTs3bVj/5OOP/fCfv//uqtWLXl34rW98o1ou3+i5Pn/BvOHRQccx9u3duWTJ4omJkWIxA3wzDIngLkFmq0PFD7jLsYH8KgYV6peRnfW1aWhmKK4Tr6gnb+hj5wcu7PvEA/c+/fgjTn0au1nk5Hw7i9z8HOQWsFPATgE6eWDnfDPtNWagnly3bPH9H/jA0d3rUC2hZYa0zICeuW2ke2tT3ZVEt1UctSqTdn3KM1OukVv65qsP//SHb7/5+vy5Ly57+82FC15Z+Or8N954ffFvFq5euWLFOyu2bd22Yf2GdevXr1q1euWqVSMjoydPnlqxYsWKFSvXrV23YP6CZcuWrXhn5bJl77z33s7Dh4/u2rVn86bNt3v78vn8wYMHL164sGnDxheef3Hg9uC5M+e6zl/ovnb90oVLZ06ffW/7zm1b37t88crw0OiN7pvHjp7YvnX77h07tu06uHTn5W0XJracuL58+8nrtxLXbo4cuTp88PLt7qH09cHitUR55/m+wQLednbo5y8tPd6f33Z25L2ukf03Zg725g/15vfdyJwYqJzuz12frtwYy03mtbRGDE/sOj42mLWnTFz02ZSGBork0q3akvfGTvU08kUjCkIIMQQUAEIJp1RgJCDAQkS5jBWEoeeiQDVnNhuatXbVCdelURQGSoVhuHvPfl3TojBYsWL51m3bTp05v3v3vrXvrjt86Mhbby1d9NpvDh080n29Z936jfMXLFz+zkrdsKYSyWVvLz904PDunbt379qzZs27Bw8eXLN6TSadCkMlmceILSWSAiuJAwkEcwSzGNEprCO/CK0s8Woq8ATVveJoffTc0KV9f3X/vY/97MdWeQJZGWTnoJNHTmEO8ovIyUM7B60cMDNOI+lWE35tfPOKNx66956jezdBbcYsjNj5ESM3pGUHGum++lSPnuo3S2NmI+naedcqFLJjE6O3bt24MDbUMzHaZ+jlei2vNUq6XtX0ummahmE4juX7LiXY81zfdxEEe/fuGR0dZYy5ruu5nmWatWqVM0YJBsAnGEMf+L5PCJFCpJMzV65cjdUlmw14zcFBxjnDOB59RVJySgmAPiL44rh+Lolu5sCMznRIAWaTGhms0IJBR4ro3KR/MYNvZZ2DfeWjg6WROhmu0qTJiw4r2cL0lUuUSxgVinEhZCiEEkrWHLn5wEjPhJZqUJ+ovoK79mTxyZevzF3Wv+dM6fbtquvQ06dnLl8p9w2UrnUXZjL22TMziSnn6LGJEydTZ88lT52cNExy60bR9uhMyrl0schlU49VSgUxZYJKxQGAQRAqJSEEXHAf+rZjAwSEEIwLShlEWKlACCGlIAQxzhDGlDHOmVIqbkATksTsTkqSuB0uUCgIkFK+4DYnOsU17FcDgYKISO4SPVubuDh4ce+nH7zvqYd/YmQHfW3aN9LIyWO3MAc5ReQUkZNHdg6YGbcx41Qm3crEltVvfPwjHzh+YDtxSk512q0kzNKEURwzCqN6dlDL9Deyt7XSiFmbcbRpBgtmNeU2MtgtY7cKnBL0qxjpEJqEuIxBSiGEnm1o5XxOq1YR8BjFnBLJWGuAiCjBBEGjQ/2FbCYQnGGshGxSUQimFFMBh63RMowgQpBgSHGzqao56IogRAAiQAnszjgnx+yMTsfL9njVsX08VQd9GbdqkUTNLdrc8qjhw5yFHKw440rG2wLnjDNOCSdYEMIoo4xRQhmlPJhu4FuT2uaDI4e7comMv/fQ4L/8YuvO/ZPz1wxvOV64fjl5vSd34GDi0NFUT1/5yJHEaMI825XMZsDoSEUzUHdP4cLlbCbnHjpwOzljlEp+YkJnTLXzc1GcZI2pXIK4AzJspnrDIGwG26p1xNEWbwY7oQpDGUVBEPMnhFwFRCkgBQgUCwMRBTIMeRhxpYiSvuQ2QyYnfqv5Ukrmmdm+wa49n/roA8/86IdGbgjoU76RAlbOdwpzkF1ETgE6eWhngZlxa9NWYdQpj29b++bHH7jn+KH3uF91G2mnkXTq0249aVenzPKEURo1CiNmYdjID7iVse4Lh7ZuXLFtwzupyV6nnnG0tNlI6fWsqRfLxZliPulYjSiSK5Yv2b9n59K3FleKuWopm89OJ6dGKqV0Nj2ZTSemJke7r1587ldPXLpwrl4t1aqFoYG+sZGB5NTE7d4bI8P92VSyhQxIEMIdY8ykPXiGmwPSjOLJMjg7rk1UwblJ+1LSbHgw1cA3Mm7Bl4N5v+EiRjFhjAnBecfBWDxj1pQToYQxwjhVnOmADZf9ghP0ZkmiBuqIbj6UXLVlIGNHJ8ecyRq0TUyIlFgQyAnjiAnKA6lCGcukhnECN5BBYOjQ81gYRZ6PMGZ3Ze47akazHf9xxNS+4c5sbSvzFqh2y20YiSBkKsBBQKKmZmvQVFYNeBiQUHqCOqEiShEhIKeOEh41pm+f3fnJB+979sc/0LKDvjHtmylo54BbmEO8MnKKyC1AO+drKbeSMPNDTmlkx8Yln/joB48d3iFxw9OzwMx6esrVZnw95dSSVnXKqiSs8rRTmrTyk7/4yT8P9nVVC2M7t6xa8NLTK99+bcniecveWjTv5ecO7ds5f+4LRw/tGx3qX/z6orGxkfXr3l2zasXcF59dvWLFW2++tfSttxYvfG3h3Pnz577yvX/8x61bNi95c/Fbb/7m5ImjCxfMXbhg3gvPPXvyxLE3F7/+2rxXKASsPbR854QAnu2kBAgBQoBug1OjxmgRZRpgsg5qLtIAGS/D6Yqf0sBIweGEUIa5IJyxtqyyEDHHNqOUtukUpGCCqf6il7LYZIP0FPyqx30uRmtk0hQDNXA64ftYKhlxwbkMeDwHEgihlFSBFIEQkVBRoIJQqTCQccpEBUoGQdNqvK8HqhMTd/Uq3JmrvStf146qVBAyFdIw5C0Rm7B1BFHIwwCFCirhMWIS1CB+CTl5bEzdPr/nk/ff+9SP/lHPDHr6FDBTyMliNzsHe2XoFJGTJ07BLE/WckN2adgpDu5Y/+ZDD9xz/MguxSxgF2OVd9/Munra09KelnHrabs+YzfGPS356ktP79y0Yqz30luLXv7m1/7m5//yT08+9vBLLz73d1/621s3rq1avvTG1UsXz51ZsGBBb2/fqhWrnn/2+TdeX3z18pW9e/asWL585fLlixctWrVi1WuvLlqx/J3LF69u3rjl0sVLi157bdeOnSuWr5gYm1y0cNG8uS87liEYwS2s3NXbO7sZIYAxIox0JZyuaafs8hkNT5b9motyFpys06zJxus4YyAlJGezw6gxVoSIgRK7RIxzIYQYLcGxGppo4L4imNahi1V/3p+xSdFlhyetmxlfKsViQSnFgyCMVBjJMFCSq1hPKmqpMUdRGMQFxni76SwMvR8xdyHjTlj81ouqdTkIQhGEPIzFie+8K4pkELIwjDcpR1CD4zoFFe7nR7tPfOr+ex/74bf0TD/UpoA+Da00slJzYsl2aOegmfXqSbM8bhaH7PzArvVLPvHRe48e3hVIB3lV6JaAUwBW3jdzvpnzjayrZTwj4+pptzFTSA3v3b75eteJ7rOHju7ecvH0wd7rXbd6rvbe6h4b7R8cvGWZNUb98bGhcjE/NTWVSqX6+wca9Xouly0W84mpiaVvL7l8+RKEKJPO9fT07Ny5q1ptLFm6NJfPG4ZhO3a5Uq5UKr7vkWbKDnRipcnvEs8ftcYcCSPTGjo6Zo+U8ZWU15N1i55wEM5o3u28n7fpaNVPVjwqIiWpFFw0NyPOOGOCN0mdhCQ8nKr5Q1WU99TVHBiuY4gFEcHtMu4r++M6OTxql20uVBCEKpSRiUXOYYM1ciljX86Y17PmpaR5JeMOVGne5oA1v+ItF+Xu9spOKLz/5C7c/LZSwJ1a3rNm5m5QtdSFiFJQCldwmxFTUS09dO1TD9z7yA//vpHuBY1xpzLqNhJQn54DnSJ0izHlHDBTbn3KzA86hcFdG5Z+5uMPHDu0Owx85NeQX0N+FXsV5JWBUwJ2ybcKrpF39LyrZ3wzi52yU0s61SlQT9qVSas+Db0yhgb0NQQNH2g+0Bj1CHabmnGSU4IZJTEPVLVa9n2PECgENXTd0HXgu4apQwQIxQB6hGLKaDx81BqKbkGkNbpG21ghCBMXEooQuzLt9mRh0SR1SCcbwAJU82lf0R8suxWHJSpgtOoZHhZChUpIFUrBBY/HwDgVomLj3qybNOlkg17MoltlYGNlINVXRGUgMja5loG3clCFoc9VouGfTLpHk86FjH8s5Z7O+1dK8GYdnc3j41l4eMY9OqKfmLKu5Py8TZuln9gLacm/RFEYhXcUn38Phn7Huuvm4H1GpXOpWIwqDGgQECk8KYzSzMinHvzIj//5q42ZW15l2CoNerUx0EjMIV4ZeSXg5IGV9vSkU0sYuX67OHhg28pPfey+Q/t3RhGJSaQIahBQh24FuhXgVKBb8e2yb5c8q+gbOU/L2LWkWZk0CuNmadyoTNp62nerwK35bg0ADUINAB0hu63m0DkyyClu0kYiED/4eMR1lhuhYyI6JumYRUknndOsK0MIxoKRrI5OJ+ysQcsmPjFmJWqIU9Fw6e0S6CnAjIXzHhssoaGilzFh3aUNQHSXFEw8WUOjVTBeBwWHThn0QsIfriAbcQsqxNR4HQ9W8WgVdqWAjoOiRy/n/eMJ+1rOm7RI0qYNyCdqcLhBExaf0PCMjlMWTTpsRCc3y/DgmHkm6dZ80Sz2BCqMwiieQL7ryf82rPxrcPnDV9jcLEMehlRJPwidWmH6s5946Af/9OXS+DWr0G+XB53aqFMfn4PdEvRKwClCK+9pGas6qef67fLQ4V3vfuyj9x7cvzOKJGMOISbFRlv3HfpVBGrQqyKvCpwSsAvAynt62mkk7fq0VZuy6zO2nvHdMvSr0K/FqpgQGhg5seZHTN7fSQ8Zk+o0iZ/a9E8Y3TW/2EnM1Mnvwjo5pCgmmHEMMQGYkltZ50LKn9ZoA8iqRxo+cSDSIU1otK/g38r64wYeqpOhkjdccnrL/kgNTpa9qTrMWHTK5BnNv5r3buWRj5iF+cWMl9KQiflglRybhtcK8FYZ3ii4Iw2U99WMxfMOnTKASdhoHUwadEaHeT+cbOAxDQ/WwKROMq5Iu/x83t8/aY1WsJBRFErVcjTev8v8q1j5d0MnjCIRhDRUKAz9RnnmC5/+5D9958v5kS4r22vm+53aqKvHdsUvQ7cIrbyvZ6zyhJHrNwsDB3es/vhDHz60f3cUBYx5jLmM2gxbFBttM4NRrPVeg14ZeCXfzntG1tPTtpZ0jIxr5YFXRqAOQQ3AplQmIXZLCwS09xFGMYs3l7ho3ElH2LGttFngKEG8NQwbM0rSTqax+GYMMQYuIYBQH5Craf9ayitbrLcIrma8GR0ZgBAiSi65nkcXUl5PAVzJwWmNykAmDXy76LNANVxyfspOm6Lk8YwrbBzqSNwogP6Cm3HVlTQ4nPDOzbh9JVT2edXn4zrqLnopHdShqENVcEXZoWWXOERlbF7CwsZBxgSTDT+hoaxDxwxyfNq7kPZxU001Fp77nXNl0Z3e7u969d+0gjASYUDDkGj1zBc//7kfff/bmcHTRqrbzPdZ5WGnMTGHemXsl7FfhE7GbUw75Qkz22/l+4/uWfepj9+/f9+uKIo4h5z7jHuMOAxbDBuM6BRrpKnfXYd+FfoV4JV9p+BZOc/OeXbes4qeU0F+A0ENIQNCHSGdEDvWmqLEZxQRjHgHOFisndpJAde6EjOs4BZo7iZ/63BcmhyCBDECY1tECar67MyUdyONJhu46vFcg0zWUc7wCRMGoAWLzFi8v0aqFg8DNlYF11KOxwLBpYVE2eWTNXQh7fTkMaSSCjWp0e4COT7lHpqwhuqsQYLJGrye89I20YiaMtj1rNed8W5XyVAdZFxSduiNvNddhr0FkHG4RlTWZRMNkLRw0qIXc/6JaZsIFZeKYqf39z/1/7g96E64hCKKuKHl/+avP/e973xjpv+YPnPFyPaYxX67MjIHexXkl5FXhHbG06bt0riR7bNzfYd3rv6rj913YN+uKIqkolJiKaDggDOPM5sSkxKDYAOj+KeOoAZBHfoVzykAr+Q5Rc8u+V48CK1B2DwwtjByCPYYBYyimIWwTf/0/gfPOnRUOwldOh3bTjvU3KdiS4MBRYggiAiR1C869HzSHa7DCmBJHY/W/JqNqw67WfCnDZq1eMnhFmA24iZSOpC6x8o2TesopeOMJSZMfjHjT5mk5PJLM/6Zaf9kEkxZvAZl3gZ5m2QsVsd8oOAM1mjeFzZWLlEWVjVXlIE0iKz6YtrmA1VyveA5NAIizLkk6dC8xy7kvK60rYJAxt5Lu+XpP33d9RkqigLHrPz1Zz7zD9/8n4mbxxrTl7XMNSvf65VH5mBQRaAM3QKyc74+41QntfxtO3vr0K5Vn3joIwf27oqiKAi5CpiSSHLIOWTci4XtCHUItREyMbEwNiFsqzRXfbcMvAoAdYi0WKsZIR0hDWMrlqHiDLaxIu7k42gfd/36W01I28DQFhNpa/6+5dkQyjChmDJGDUD6C15vHkzrpOphotS0BodreLSOuzPeYJkMVvHNon+zzK7m/f6yM9xA/TWSdvm0DlMaTxlspObfKPg3K7Ar506YVEcCM2X4rOazaQMndGJC4dCg4rDbBXi7AkoeHW+QiQZOajhlsbLHfRLmHN5TBNMGdUV4qwwKNm3g4GTK7SmCMJ7l+W3P8T/HlvwW6HiO/tnPfOrb3/pmuv9ibbyrPnPFyN5yiyNzCKxgUEJeAVpZT0tZpQkj1+/k+g7vfvfBBz60Z+f2WawoImWsIgSljGVVAed+7M1w7lFiU2xQrMXOL/TrCOoYGxibGMdyzTpCZqzZzShmrMkaylsOx13cLW1y5TZPx51oaBLp3n2lBZqmyjvGBGNCMCGQMQowS1TxxYQ1WIF5j2d0P2exaUumbJHQ6ISGh2qoOw+vZOCtIukr05EaLZqk7NK0LQer6EYJF1w2XMY38qjky4QG0hbK2HywhmZ0YOOwYNHhijNtkqovGiTIWlRH0qeCiMilYUKDI3WQdmUV8OEqGGhgn0spAhVEWY8dnbYLHmtK2oVRu52yEyu/N7PyH7OQZ3/uM5/99je+XU8NVkfOVhNdjexNszQ8B4MSamHF19N2aVzL9jm520f2r7/vgXt37dgWRVEYCamYVFQpGsgm30tLTwILgTiPcQMotRHSEdIh0BA0CLEpdWJNVUJcQmO5VSB4zHmPYmIOSiFtmZk7jEpMZtmJCQxnaejaSt8tJ/dOmknSDpQwhhhTQjnGhDCOuCrb+HbBu5xxByugaCEDMBurisvLDqvBcLRGeitkTGfTOi06VANsRsODFZAykEuEheSltJ/3VdFhaYtWfJF1RdGjgItJAww1cAMqKZQD2HANJXQw0vCHG3CoihtQ6IB7IhiogIkGgiqYMOhoA/Momqy5dSyGdXYy6dEgbpNs5dR+d9L2PwkrELh//bnPf/vv/8GsTjcmL1bHzmmZG0ZpcA7yyxiUkVdATs7Xk151wsj1ubnbR/Zv/PB9H3lv+9YoiqJm4YIrxYVgStHZQ8RiZThmfaJNxWYTITOWaKbUpcSj1CfYZ9RnTaAgzpBguFPqro2VuxmUO3hpZ01OBz16fJFTzO98qXk9ptMlhJC2gUKKE8pVyaVjdThSAVmTFS1c8HjNZSZSOYckDTxSByMNNF5HUxrK2dShUkkVyHCy7k2YqABY1qVln+YcVrAJZOFAAd3K+S4NlJShFAZWUzrUqRiq0USDDNfpubTVW0VMhgbit8poRMOeim6X0aSJLSZ5GNWRPDLtJGwaRVEUhGEUt27/xyZU/gCsIO9vvvC33/36dw0ta5X6iwOntKmreu72HOxXMaggv4ScnK/POJVxO3fbKw0ePfTevR+5f/u2LVEUBTF1XRiEs1zhQgUiDEWgWBA00SME5gww5jPmE+xQ4jPqUxq7sU02KMGJFLFmYVNOM07NMQo4w3xWWoN2GphOkssYHLOObSftJcWdpJh3MpPNmh9KKaGcEaoEEYL7RFqA11xa8njJYTkDT+soZZC0gSoOtSHHTAXxHIgULhHDDaIhUXaoQQIDiryJAOaDNXCjDBBTSjCumIVZxgRpEw7VadbiNV+kXD7QAHlfTGk4aTOmoqwJMy61eZS1aRRFEwZIOKRXg11ZU0RxSVCFs2M+fzhW/r2oQsT/8pe/9N2/+7ZpFKGZLAycbkxc1rO3mnEQ9IvAznlG2q5OWdkBvzZ66NCeD917/5bNG6MoClrt5u3KRWtKSjUFowMuFROSCIFiFkJGAGeQc58xPzY5MVZixUTOMKV+W++bszjdAjlDooN97i6Hd/a8w79pSrK0cjOdUi13+cix4Wm9CWGM8SZrJhNcKCmliItBvFlIlEJK2VR3kZwLFQUqp6MxjWiAll1sE5G3cMUlPlE5i7osCLgKhKq6NKkBm4oGCtdfM9fsm06nPdtmDlMFF6dteiHj5j3FVThQ8R0e5ByW0HAW8oQFsx47lnLrmEdRFEWxtPPde9DvxE2zihz+m9ES/0vKyFe//MV//Pq3bKMcUL00frmeuGTmbs6hoIpBGflF6OSBmbFqk2Z+CDYmjh/Zf++HH9qyeXPUIcYYtASDW7rkzfGTFtsiV6qtoYYFR5yDNh0hZ6itm8gojHcoxrxYWjMGShsrnUenF9K0FpxSimMxlli7h7JZrHRalFmgdGi8cEY4o5wzziljlDEuOJecS84FZ7x1CN6Sf2FcCKqEECocrpG0wyyqkiZquCTnUYeppI4aDuJSMMVqHk/VIWUqiKJEynp1+c1dJ7Inz5ZOn81NzVg8inIePZfxTqecskNSdTRRx0lXdhe9CmSjBsoAfqHgD+s4ittdotmeg7Zv+7uoDHAnAAAgAElEQVTmln8reP4Ni1Ly9S9/5Ttf/JpdL0fKqU53V8a7tNS1OQzWkF9GfgnaeWBl7HrCLAx7tdHj+3d+5EMPbtm0KbpjjDaINWva3C+z9PxNMmcuFVWKCUljBREpiOBIMNw84VgKHAvGtzTj/Tjl38JTU6GlU8/p/dsKpTjWiBJNuHR0Vd65Z7VNUad2DeeUMyzv1nWZlQS6C6xSsEBQl8jeEqgA3oA067Cyi3MWaiA+pSOPSIEFoSKlAUhkFIUNw1++sWfPsfSaPeln3h5beSw3pTHg8pmcc3FQ33+rdm7Mtnw1UgYNzIcNmAV83KNTDh5sgK4ijqIoavor/1orwvtC6/a21bozbLZD/GEbGefk7770lW99/otmtRhFnpHrK4+dN9LX5zBQhV4JgQr2isjKePqUXR5DtdGjO9bdf889mzas7fjv3b2CIGhRwscj37JtZuLxn1g5UwgsJYlPOIOs6dN4mNiEOIz6sW8rOI752WVLtiqOq9vKYK1JomZev7mt8NY4WYdsS6c1apmW1vbUvI5jG9YSgZkVBlKSK0YF7TBmnEjJhRIm4hMaNIgqubAGZd5CGuQlj6Z0BIVkXNVd3gA8ilQu6yxadv3qJNxyfPrReT3Pbc6u6mpsPJbrG6mVK15OR1MGu5qHBldpnxqE51wxY9PhOhk12LjDzuchU++HSMeT+G3PuD2degd8mveGSrH3A+u3Y0WQr37py1/76083qtkodN3SUAsrqEpgFYMK9krIzrnatFUahZWhYztWf+zDH1i/dtX7sdLx+926Nu2hSBlzRyuhgma8HYtaCY4YA5R6hLgEu4x6YcACxaJQRJEKAxlFgRI8CiTFSDWF0kMpeJz/joESGzYhWBj3JgYq/hsIEXfvYiV5FAVKsljCsCVLR5qCYyw2GLFwDW1alLYekOJKcDlrzJp2hSulQZE2kUV4A7CGz3ImsTBPG6hocck5FixrIYDk+Fht2cb+ZTumzk84By5V126d3H42+25X8fAQcGU0Zcj+Bi05fMogGpUTGpo2ac4XYzpKebRnKtdfcTZcGGZ/gAGIV61S3LxpHYJ++0qjXk1Mjs8kEzevX0MQDAz0dV+7vHzZ0kw63XpMvw8yXJC/++qXvv7lz1bKyVBZZq63PHZOT3XPISiWkqlArwSdomum7co4rIwd27Xq4/ffs37N6hgBUYuDtRM4QRAEoQwDJSWDwPNcWwjWtnhRFDeHqSiSURT3e8ZcMUwKEoVcMh+4jczM2NTEQCY5mpgYmJ4eTc9MQNdMJyc5xdVKqfdm9+T4kGE0rndfzc5MK0F9z+y/daP7clepkLnZc+3KxfMDvTeuXDjXfe2yoWuBYlGk6rXS8WOHus6fdox6FAWhoFHAOcdCUCEYpUQKLhiWgjKKBIGcoJhKMwwUgj5nNFRCCcYoZrSJLaV4wWYTOrGIyBi04pKsSQ0kZ0xsQCa5QFwlyrD7evb2iHZ6wNx4ZPLGoL54ff+Bi9WCyQogGKjj0QZe32sennCrSE7quOzxMhQTOipB3lcBGZu8tnLrhcHkT19ZUbL97qvnc6nExQtdt/tualqlWimMjgxWSoX+Wz3nT58c7u9LTU0eO3zg4L49n/nkJw8f2FevltasXFEqFUql/Nq1a5544oktW7Ywhn78kx+899572Wxu8+bN0fu3sDtWEEWRkuKbf/+VL3/l85XihACF8sTF2tQFI9M9h5EGATXsVwmsYLfo2RmnNglrkyf3rfvoR/5yw7tr2li5c+vpOI9ChMDWLRsXv/5acnoKY+h7TrmUd13D90ytUQK+oTdK6eRENj1Vr+aK+aSplwf7bzDiJSZHFr76St+t6y//+vnNG9bdun7tlV+/eLHr/OGDB6MoGuzrfW3+Kwvnz123ds2li11L3lw8lZgkBG3ftuXXLz5/+1bP7ve2//rFF86cOrFq5TsHD+yzLdO2jMmJ0TOnjy98dV6pmD90cP/G9Wtv3+rZs3N7MjGyfcuG0cHbjWppz873DhzYc+jAnsnRwdHB2xvXrr5w9vTGtWuOHz54aP+eKxe7Dh3YXymXlOSUIMYJFzQUIm3R20Wv5rG6LyyiMiaoYZ7UkAGo4AqL4FxPfTTl1jEfrrMrw+bytb37rlb6dd5f9msguFmhV4t+yWM6FCkHJyxSAazks0s5O+Wy/gZxRLR45ZZnFyz9h0fn/nrxskcf/tkzTz+5YN6C1xYuXDB/3osvPj/vlVdOHD/xm9cWfesb37x04eK7q999b9v2Xz359Lxfv7x21ZqNa9d/8QtfOH/+rG1b3/nOd9atW3/w4GHPtb/0xb85fepkrVrZvm0rpSR2Zn4HVsIoipTk3/7m1/72K5/Lz9w0U93F4bP1qStGvncOxTpDGoF1CqvELwInB/QZYqbOHN32wH33vLtqRdNCvK+NL5il+A0oRefOntzx3tZdO95bMO+V5W8vWfjq/EWvLVj82oIN7656bcErm9ev3bx+3dyXXli/ZuWGd1f9+oVfvfTc02dOHcvnZla8szSKojWrV8x96cUrFy5cuXTphz/4frVaiaIwMTq8d+d7C+fPff65ZwLFV61YfubkCU7xlUsX1r27amTw9tXLF9a+uyqbnTlwYO/w0EAURSeOH533yssH9u9dvmxpFEWbNq5//Tevvbpg3i9+/vDBfXvfWfb2qRMnbNN88/XX31j8+qYN67du2jSTSLyxaNGTjz2+5I03nnvmmX27d58/c+bF518Y6B8IAkUwopxQTgPGMzbrLfollzU84hI1ocECYCNlMFJ2pQgJZ8NZe8bAIyW68VRhy67xS72NKZPnDKZjNViBNwt+0uZEhViGWRMGURBEUdJkww0649GBGtK46stoaw9d+PrDLz767Pz9e/cue/udhfNfPX785PHjx3fu3LVkydLnn3/xzTeXvPjSy3v27l+ydNmOnbt37Nz965dfmZiYmjt33iOP/OL69euWZe3Zs69arb/zzsrly1du3bp9w8ZNW7ZuPX/+/N59e3/vhhZGUSQ5+sY3vvq5L/xV3+W9tfFT1ckLjWSPlR+cQ3GDgDqFGoU16pegmwNmmjjZM8d23Puhv3hn+VtRM/y5o0m4BRcVBiqKwvGxkZ07t69eveLNxW/8/JFHlrz15prVq1a8s/zRnz1y8vjJp554avmy5d1Xuzdt3LR185aN6zc8/eQTq1a8c+P6tUw6+dZbi8Mw2rply/PPPb9+3fprV69u3rSJcwY8b9nSJevXrfvVM8+8t33bwQP7tm/bamiNrrPn3l2z+o03Fj/z9FPr16197bWFp06ePHv27OBAf6BkJj3Tde5c17nzu3buVEqtWrlyw/r1xw4feXvp20uXLt+0acvu3XullJqmnzl99sC+gzeu95w/27V187Y9e/YfPXr85s3evXv3T08n0+kUAIAQjDGilBBGJaNVj/eWQBGowZqbN0napAWbV302rgPCGZeiaLIiVFdvVt47Uzp8rVByWQ3w0Roaa5ArBZQzcRyONACreywKVBCGUwYu+LwIeH8NZjyacFW/wTdfGhtO5DRd37pt58GDh6OWqrhp2jMzad00PQBN26nU6nVNB5iYrhtGUaOhuZ7PGIvHXcMw9H1f08woihAmCBOpFADw9+5BYRQFivvf/OZXH3row33ndmjT56vJy3qqx84NzmG0QWCdgDoBdeJXgJPzzTT1CudO7vnQB//i9d8saGFldgqhlY4Lg0BFoQrDYO+eXadPnzx27NiOHTsz2dy1a9cWLFhQq9UnxifHxyYLheLUdCKTTdfq1Wq1nC/ktm3feurUCamY7RiFYg5hWKnUkskZCFGpVPJcV3JWLOSPHjlaq9avXu0u5AuFfN52LMFo381bqZlUKpXesmVrPl/I5fJ9t/oQQND3MQKcEsF4LPyCEDp//nw2k1VCEkw0TQfAt20TQo8LaprG6dOnAPAB8BglhOCoGUpEcfKNMRLTKVNCKCWcUxuK61kr64mSLxMam7Zg0gAmlJN1DzDJufJZeOZGaWJM7xmo3p5xUybJmvS2xobqaMYgJIiiQPEgzFkIcxWGkc/VtbxlcNVXB2MWL0I2bZLuKjyWQvGjGxzor9f132sJWg/597mrf2gLZhgGUSQEsb7+tb/92AP3Dp7dZU1frqevNTI37OLAHE4NijWCGozoGNWRX4JOgaNq18l99/zFBxa+9EwUySAeaAvCMJzVq486MrmEkPjDGKNRFAHfL+bzSsooiqJQBoGIQhmnKELFlaS6VgXQ5RxxBpWkjCLBaaB43LbdrjYHiktBlRKEojg5i6HflETmNAplSxWZxjWj+F+10zAEQ85o3MbbrA1x0qmeG4WqGYpzGotmNUc7W/LLrVAIc8YYk4LJ/iJM6HjaxDfzbsllI3W/AdlUg1ZcJmWo6eBSb/32pDM6WsMyGquBgQoc06iJBRYqDJUKw7KHNczjP16DyoxHLBGczTk2V0DIaRufyTpXCih+dH8ISv6A1R4L+r03hfHcECV+5Stf/uwnH/zw7Qt7rMz1Ruq6ke93yiNzOkTvDEYNimrYK0uqXTxz6J6//MCCF56KAtRS/4xj9/b7zqpTRFGklAoCFUVSBSwIeBQp2SwrxuVoIgURDHEGOUNxXo5SwBiKY9fOBGu7AapdwWG0JV7VbpaL82zvKwLcVT+K0YOQTymKcyftzFtTv0WwOCSOpetnRXY7cjyCE86Z5CyQaqIGb5X8OpYTdb9o87RFqh6tubyv5Om+KJX9uk5OXc6mdISV4kGEZVTHJM6dE6lKHq4BGj80XwQJHdYQ7tfptRqwqYBc1pjck7RTLo2iKAqDuND8H4SYf30FoYpCjL3K1776+U/cd2/fhb12rsfI9RqFQa8+MScemZfcEswUzORUZ6iumH753NEPfvCDrzz3uMBaFIkgjn7utGBBEHRqerYl95TiSrJW0wISAsbJ/vYhGGIUcI4oA5RBzjHjzbxqi6FptlWlDYL2eechmzmV2ez+rElotTQQgkQLHG2J6Zg/Jwikaknayw6J5rb5aaWDEedUCaYjeTzhZE2U8njWFXUoJjVY8ciMg/MNNJ12L90q9SUdh8miQ2o+sSifMnEV8irkJRfbhIfxQ4miCZ2M6KjG5PEZtybUlAOGGu6wQQ4mDaSCKFLNFv8/MlYiIrD2nW9/7cF7PtB3fq9TuGUW+qzKiKdNzlHCFczi1JTcFsxi1KCwobjZfenUhz/84XnPP4HMlOJ+FG9mrdRh1NqAZp3cMOiQKBdKMimIlFiIZj8UZ4AzwKjPGSDY4xS0TAvkDHGO3leyIZ0lnriS/Fsx8f46QGwt2u8mOI2BErbSym2NwKBVqWhjJT7aaIvfRwgmBFWCsSC6kXUGK7CGad5GRQePaEjHKgpD4JBzXdMjGTtn0yiIWBhaVFiQmpDrPrW5EmEUhU0QZCzSU3C8MOyv+UMNkHTwsAFLSB5OO5erIIqiKFRhq5j3R1thFIQhEdT4wff/4RP33nvrzC4n12vk+qzysKcn5ijhxFhRwhHcpsSgSFPCvn7lzP33PzDv+cdhYwxapRh2bazclWiJJ6GCsDkUGSgmJRICCQ45B4y6MVYwceN6IaWuYJ5gkDMoWzxhba3Eu6EQV3zaBZ2OwtBd9/+u+lG8+wRKRHfru82y7zX17FuH7KgVxBKxTColWBCoGpTnpu20S5MmSWrEZ0oqKQMVBXKs4tc8EWfaO0bCws4TESgd8SkNeELmAespeyyKCh4Z1v0Rg+5JWAaX8URZs3/ljwqXMIp4INwf/+h7n3rgvp6TO8x0j5a+6VRG3Mb4HMltTm0pPCU8KRxBTYr0UDo917vue+DBl559AjdG3WoiDGX4PqzEOkYxVmL+3yDkQcCUQpx7nLmc2ozYDFuUOox6HfXCGDQ+oT7jkIu4QQ5z3izTsN+6pzBCyR2F6Phxtpt278AKpaLJms4Vaz77DgnsJtNfu3IeBDLu5Hq/gWkVAWImU6GiqKeEzieclIM9HqggVIHgKhAyNJH0iAqjyKbCgIwHIVJBEIUqCLEMkVRZl440YMrBMgrrEPdpfgbSgoNUFJYwPzRjD2i4A15/VKPSWjIM8U9+8oPPPPSxm2d2muluPd1rFAas8vAcKWzOHSE8zh3JbUFMirRQWn09XR996IGXfvU4boxZxfFQ8Xa+rxX+hPG3pxVOB0GsfCUx5y7FJsMWxTpFBkEmJhYhDmNNoxLrplHqU+ozBhiFjEEusJCk6ep2NKO0v9+sc1tp1vxYJ2jadyrJJOecMsmbVkmKpjS7lFw15cjvUPZpWRfeVrVv+jdttW4hlJRSSaUCXwQnJ63+OgJcxqxeWMjegkubhiAouWigDkcboLcOx3U8YaDbdThQB5MWKiJeBmxCR1WiGpingOip+3mfdRXdIymH/lHg8Ttj5iiKiVj+5V9+/MkHP3bjzO5G4mI9eV3P9zv18TmS25RalDmcu4LbnJqMGKE0B2+d/9RfPfjyM496lWGnNhOGKoxmg6DYwW3nb2N5V6W4koRznzGbYoMgHcMGAo1mezaxKHUYcxjzWh3dPqP+bIMLx1zgZkmPU8buqDnP+h+tQ7TaCZoxi2D8zp8dUIsDHx7zXyolYvvR4bsELT111VSzlLEotmj7OrEct1JKqjCKojqVJ5LOaB1CqYgI6z7zhOSBCgMVBKHHAyBDC3OTybRDsx6zuDBFoFE1UMeXit6QASwVjOlwxPBqhFwq+zsnTIOKKAr+40Ll3wmU35uMiaIo+ulPf/SJ+z7ae+FIbeJCNXFJz/XatYk5nJqMWoy5FFuS27GgTCjMwVvnPvHQh5775U/8WoIhK94+2x/WipaDIJAq4EpR1ew6gJw5jBgUaQQ2MKhjUMOwQZBOsEGoRanFmMu5H7sy8YngSDDUxoqSzTDkbu9VsFhYcRYKgiklZl+NbYzkqqnIHnNCNfeOtiBuEEgpmyKnbY6kTg8sCILYv2lalA6Z5TgajDMGBZ+fSjmjOkzbZLQGwkipUIaRgkE0rqHBOkyaIOPSGRtPWXTMpH01v7/hjzsk6dIxE04YaNzCFcJ76t6uKaMEeRTNdmT//7seefinn7j/Y6O914z0rfLEBT3TYxaG5zCsU2RSZGGgM2xIagpiBMwYunX+4w998MlHfihRo0lHFd5hV+KARwU8CFkQEKUQ5z6jDiMmxRoGNeRVkVcioIJBFYMaxRqlBiEmoTahLqOtkREKOEOCI84R53EmpunMxo5I27R0OrCtvpOOppOWQyoFCyRvwiHmVOFCShETZSnZlk0OWpq1QWdvqJQyDGN22ia8Wghr5iGj2POMVBSFVcBPzVjdJVBDnCsZRZGIoqKHCi6pUlnCrOSxnEdnfJYCvABZEbGkh0dNMKbDAqBJD3eV/L1TZhHy5t/2D0ia/SeuFsvyL3/x84/f97GZ8RFqZvJj5xsz1+z8wByGdAp1TkxGTE4MSkyKtYDrQ30XPv3J+5989CdRJKM4zR+E0WzDVRCEImZ5VwoL4UvuC+YxbBCsUaQhrwbdMnDyyM1DJ4f9CgF1AhucWIzYBDsIW4w6jDiUepS6nZuR4EQIwnizl/au6LfTR3k/Vto5WSlYzLatpBCCdaiwz8qxt482CUrbzDTdWyWUjNnY7mDUiWEVtziaNLic9c5m3JEGsql0IBop1PoqcKQBRzVY9FgB0EmbDOlg1EQjOhrR0aQNNcL6GmDXlH1sxrZ4zMgSNB/XfzYc7iBjvyOp2zYHTz31zJ/91/+6avmb1KtUp7rr01esfH+MFY1hgxGDEYMSA4NqSBsTQ92f+9RHn33qF/G7hpGK04hxJjgIeBCwQFEpsZBAMFdQV1CHEQPDBvKrwC1CtwCcnG9lfCMNnTz0ygTUKGxQZBBsIWISZFJoUmxhbBHicAY4Q5T4ce8tY6g9GxZ7tfLOCKiNlbZFucOVaYNJsFmvtiMXJ+XslY49SLX7QeOTQIlA8XYHzx15yJiTKYpEFE4b6HhCPzFj30xriXI9j0TCQGM2njRh2ifTNipDnnBADtEZj/TX0cGkuXtKH9Rxe2f/46zw9/4aXziyf9/H73vgz//0v99/30evXDwJahP1qatOcWAOxwZDOicGxTrFOkUNCqqN8tSvnnz4z/7L//7kYz9vvYuIItXqt42JDOOErM+ozanJicmQgUEDeRXoFqGTRU7WNzOenvKNlG9moJOHXhH5FYIaEDYg1DDSCdII1DDQMTIYcTjxKPFiuDAKaQyXjvHEVkvbrHWJgRKftDOtsiPrylveTJvbPW7b6wCKlJJ32BXZmZ0L2qAJpFKytQdFYRQ1LVDM5RWFNpe3y96xhL1n1Do2rt0su8MGmHT4sMWGbTJgwKsF52TK3Je0DsyYfXUIZZyIkX/MhFvnDhe2Wv7jb398ceeO7f/b//q/fPbjf7V86aobPf3lcjo73l1NXDPzt+e0IKIxqFGoYdgIpHvu9MEvfuHTH7n3nns/9Bfz57+MoB9FMmYeC4PmpsO4x5jLiMWowYhOYQP7dexVoFOEVtY3Zjx92tWmvca0p037xgy0s76VhW4BeEXkV5BfxaCG/CpBGkENDBoUGQTpFJkE2gS7lPiEAkJ8SiGlcaYOxz2RgpO4M7czoRLnQpp2pfWzGXi3zM8dqbYWXFpJl6ZdaRJ+tmPmOEfXuq1tgcIwCEMRhjIIhFJCKh4FOIo4VrLoov4auFIC54rgVNY5mdTO5s3TOfd8AQ80UAUy2e4FigIV/VH9k/dHQGFM/R4GURQVMun/8X//+Sc/87muK1fjVycnhzasWJC8fcos9LewgnUGNYZ0ChvZmcFqYXJq7Oae7au//8/f/rM//ZMXn3k6CmQYsHjfUQowZinpSu6y2CChOoE15FaQU4RWztNTTn3KqU3atUm3MeXWE35jxtMzvpH1rSxwMsjNITcPnCL0SsivQq8KQQ3DGgI1DOsE6QQYGFoY2xg5lHiM+pw2JxQ5i4cBiBRx1mTWpW1jRfJWyrWjbCQ7EaOEbBmMMJStGGcWK2Eg4zhIdrg48c1BEISBCgMRRiKIeDP9KLFSVAVUBSiKeBTJIApkGMAgoEHIAyU7nk4zMA6Df88sz795SUHHBwd2b9+2acM6w9CjjkrCyy+8+F/+jz9Zu3ZDFEVRpIKAI2z1Xjky0XPUKvbPoUijSOfEYEjn2KgUJja++2Zy/Cb3S8iYudV94oc/+O7/9af/57WL56IoEjIe4LAj5bp6zqplFNGiyA6YhrwSdPLQyriNhFOftMsTdmnCrkw41TG3OuZUx+3qpFubdutJX0v5eso3kr6V8aysb+V8uwC8MowPv4pgA/l1BDTsG8jXKbIocQi2EYxZW+IhRdhCDJWSChGPMzZtT9PPZa1hAIrjBF0YNMNg2QGCMOwUlWsVQRUPFFeCN4csmzGzDEMRRjKKZBiKuHc4CHjYoY6tAqQUkgEOQxIFNCbgj6IoCsNmiWc2lor+CBWf+NPiT1GC7t/13te//MX/8d//2wf+n//385/+6x3bdsgWjAf6bv+3P/nzb37tu9VKLYpa7bEKOKXBxnS3mbs9RxCTQZ0hXRCTY6NaTKSTg56Zd+vTVmkU1CeOH9l5/4MPfOPrf8eIHwRQMCcQztULpz//6U9/9L57v//dr61f9UZmqjdidepk/XrCLo845RGrMGjmB8x8v57t1XO3jHyfVeh3SoN2adgqjVuVhFGZsOsJV5v2tBnPSHtGxjezwCkCp+w5lZg8DPl15GsYaAjqEOoAGBhZhDiUNEHDGeAU8P+vuPeOtqO40sXv++u9NWt+b97MOJCEEMkYTNCMAQMW2WQDNsZggzEmJ5NzMFEYRJBAWGSESMJghFHON+d7T86ncw7V1dU5d//+6HOFbI/DvJm33KtWr+6Turprn1279v6+vX0z9K0wsAPfnuOkOb08DHnWBd/JBSuOdls9fclp2lVXLo6ivIpLmMa57y5M4zBN/CQJ80LYaRamWZjjLtLET2Iv9xfEsRXFVhQZUYSiyIhiM06cJPXSLMr+0Hr9q36w/35ZSdMsy7BO55IfXLDXV7924ndPWr78lVarbWiIqLfxZjPyXKQo31u0aMFe+3747sdZlmVpkKVxkqZxoEvNAbkxoBLjfaGnBq7yZXOUwJEsjdDFhkYXdGJSZqp33HXH17++x7IXnsmyKEuMyNM2rF3zyvLl9z9w70knHT9vjz2PPuLg5xffK5MlT20DqoC4KmALCj0ldYfY+k6+MSh3RqX2sNweVLAhlRhRiAmVKEC2rPMVJNahUNeFBpJbSG0jFUMqoQPC1ClTp03EmjprIc42BdsUbUNwLMm1Jd9RfRsELgw92FuCebldjDwv9wibvmd6runYyHONOdyME4Ve3sLIj/L1ds8WyRMq5RrFT2I/jnqfzDnbeds1ESexG8dOkthRZEYhikM9CvUo1ONQj2MUR0YcW0nqpj0Cw99tywWzPDP9b986Yv95B9537yNdjMqyDCewD1atXPzIo9f9/KqnHn/8qisu2/Nr//zLW24MAm9idGhyeCCJgjRLPUuky1vEer/OTPeFvhp4auAqvtubiVyDswCGpDriKkx1O9eZmJ4aOfmU0/ebv+Dz371PdKdXvvbc+s/er84Oynyr2yysfG3pOaee/LX/80/nnrmoPL0lsDjXYB3EOoi21CbkyoirOmpX42pSZ1JoDPL1HUJjh9weVroTCjEDmRJkK5Cr6mIdijVdaulKR1c6SOkYADM0woSkpdMmog2dMRFjm1xu1tim4NrSLnvLtRXPUfO976ieDVwLuBZwLNW1gG2prgs91wj8HElj55CrKPLiyE/iIE2CNAny0pFx7EahHYZ2HDtR6MSxmyROkjhJ4qapG0dOrkjCECWREfowDEAcanGgRQGIAi0OtTiEcYzixEpSdy5n9d9tY0j8OwuPPOzAbyx78Tee13P6dVvtla+9+f5ppNsAACAASURBVNzTS+66/e4f/uii4xYdd/GlF2lQ6raq99926wuLF3dbjSzLbJ2myhvF5iCgZ/piX4s8kO9DV/UsyTV5C+KG1AZU5bNVy99+ZbFnyx9++N53Fx1/2qnH3n7TFTdeddkDt9/x4uKntm341NUJHxGzw9uu/dnP9/iXr5xx6vEsVY080UGMg1gLEhboaEI1sIQsdmJPd5GARBzQNQmf4VvjQmtcxiZlYhrQBY0rQb4KhYYutfKGlI6pdk2AmQA3NMKApAFJE9EWYhyTtRHrmLxj8p6VRxIE1xYdS8ghoY4lOqZom6JtCrYpWIZgmqJlybajevks5qEgMMOg5zWOIjuOnDiy49CMQyMKUBwacaTHIYpCI4qMODbj2ExTJ06cKDLiECWRnoQw9NXQVwJPDjwl9NXAUwJPiQIQRzCOjDjJVcvfb4ujq372kwPmz1v+0ktxkmW7zUokRq18573XX31j7RfrHn7ssZNOPOGRe+668uKLLjv/Bw/ecz/Hc1mWIalDFjfInWGVme0LHCV01VxQ8iCza/EWJGyA1Sa3PXH/ndddfumn773p2eCBh2+/9NJzfnnDFY8/dO9zzzz5wXuv4t1JA3SR0LCkRnN25Nbrbpq35z5XXnaxqbRd0Dakjs63IFtVqaLCVqLATLMozekjkR86uqfzlkogqaMyNZkqyVRRpcsaW9XYKhSqUKghqWUoHaS0DbVjqF0EcJQbwjpl6rSl07ZO24ixEWsj1jZZy2BdW3QtIW+OyVuItRCX5001Td40eNMQLEuybdlxFNcFjgt8D/oeDHw9DFDow9DTAk8NPRB4augpoadEPvB9EIR6GKIwREFo5DH5vAWeEriy74i+K/qOiDTStYTIU+NQS2KUJFaaBf9Nw/5/Y+gMbt8yf5+9br7pZsM0stzjnH4JtqN5QVJBlmUkw9x4w3X//A//cORB3zj5mBOef/b5OI6zLEV8gy6uV7rDgC30Ra4SOHLoKpGnRp4aOLJnC7aOm0qLx2ee+dVdl37/3PNOPf3E73znpEXfXbr0mWpxYvumde+tfL1RHUcqBsUWYmsKOe3ALos3r7ri6j2/+vU3XnrSU2oqOa0QExI2JrWHucZWS+1kiZvEQZzESRqkaZAmQRz5aewnoR06umcori5YgEYypglNwNc1vqEJDSg1dbmhyw1dbCC5bapdQ+0aGmFByjFyQeEsg3NMzrFY1+IdQ/As0TH4Xn1YxFkGZxucY/Am4kzEmQZvW6JtiZYlWrYUBloS6oGjBq7qOXLgKr4je47iO6pvy74tB44a+KrvqWGgRSGMAi0MwG6oU8WzRM8SfEfwHd4x2cCVQk+NApDEKE3tNPvb+ab//bJy/bVXH3XkEROT01mWpcmXRTb/yMRGuvb98879X//zf/7DP/x/559/IcOwWZalWaozZXp2rdQZ1JhCX+Srka+GXr5XAlfxLMHWCSQ1TbGx8ePXzlp07FGHHf6Vf/3qNVdfSWL1LESWxkh8Eym4JjShUFfJosqUPIMJTXHHpk8XHnHoyccuxGa2q+1hobmDb27jqlvo4u+F5lAcwCR2ktiNEzdOghwmksZxEkVJFCVRmMRRHPlR6ASe6dmaY4iGxiCN1hUCSh2Nb0K+aUhNQ25aatsAXUunbJ2yEGUhyjEY12Bck3VM3jV51+Jtq6dsbJNzTMGzRNvkTcRaBmeZvGnxliU4ltSsTRenhzxLyhIj9rXYBVkI47w0oKuEnpqEWhrC0FfjAMQByFKURjD0VN+VPFtwbM4xOcdkXYv1HSH05NBVQh9EgZbEZpq6aRb8vcKBkiQdtXDhDTfeNEeA/9OO9NbsnW53z732+cpXv379DbfQNJtlWZJEWZbqXJUurhc7g5Au9OUI/tBTQl/1Xdm3RM/gbEgiqamzZbkz+dxjDyyYv3/f//gf//iP/2vzht+lke5A0tIxQ20jsQn5qkqVTIA5OgW5qoTPPv7w/fvtucfqN16Qm/3MzAZ6Zh0ztY4e/xSf/L2F+Dj2k8hLQjuJ8hWsG8V+HAdR3IsKR9HuUKMgjvw49ELP8mzdRrKli4bGIJXQFVyX26hnAndtDbch4SDS0gnbIB2TtE3GMti5sp+Ma7COwdkGZxu8hVjL5EyTd0whjfT77rr5zRXLWrWppc89vuaTVR+sXPHByhXrPlu1/vMPB7avW/PJqiXPPPLIA3duWf/Z55++9/EHb67//ernnv7VYw/f/cgDt81MbI8DYBusYzKOSXsWFzhS6KqhB+JQT2I7TYMs/bvZtgMDA3vtPX/9+s1JEofhX5oK0yzjeInlpF2n+fIN8Q2mtFFqD2tUoa/373GVfAIKbdk3eEsjoVgH1IzUGVXpxqb1639+5VVnnHH20MDWyFdtjbI03FBaulAHXFkT6p4pmAqm4BOIr04Mb/vWNw959P67Ap1R2qPd6d93hj7tDq5qD64E1GwWmVHkRZEbB3Yc2lFkBqEZhlaedyOOvDjy0iRIIj+J/F7irSiMo6iH9+6hZOzQM31bdQ3J0nkD0LpC6SqBAKEDwoCEoREmpE3IWDptQdKBpK0RFqQsRFuIMRGLIG1AyoR05IGnn3zo2V8/8dySp3522cXXXXPF448+cNUVP731xutuuvaayy+55OeX/fSOX9543923Lfn1Yzdc+/MrLvvxVVdc9uOLLnj8V/f96sE7+rd+FjuiCXAbUi6iPIMOLD5y5dADcQhzWclzp/93DH2aY8r+9i/MzMyecPzJ3TY2uHPbls3rk+TPSe2fBULYcpcpbpbaw5Aq9oWu4ttS4Mihp4auEtqSDWkT4FCoAXJKaA0ZSifLgizz49QOI2gj1oaMCUhDaSOpDriKoXZdU7CUDl7Yun3tRzzVPP/sM6+98oo0cXxbMrWuRha5wubWzvfrO1YBupTEbpiEUT7XBHYYWFFgB77l+0YQWlHkRGFeyNGNIycMnTDyop5nzI16x2EahWkS54yNJA6iwI18K/SMwNVDTw8c6DvANSUHCQ7iLECZgLQgY+kMAhRUSQgoBChToy0kVEpTzUblsccfefHFJbVqcfOm9c16udupDPVv2brxi+H+zfXKBIHX2q3SxPhAYWb8qScfe+O1V0is1m0WRLpha5QFGd9SfFvxTS4wucgRQ0+JI5gm1m51nv7rW5ykOffqP7FNjM9QOPXasheXLnl6ZGwwzKs9/zG7LJ2rJJP8kSc5MHiuvFVuD0Oq0Bc4sm9LniV6lujbkmtyFqQstQu5CiCmxPa4Y3CRb0Q+ikLNs0QbcY7OWBphKB0kNaBQsyDt27yIzfz2rWVLnnywMr7jhccf3LpuTRQaniN7ruI5ogNJgM9w5e2Ix5LYj6MoiaM0yaMzfhJ7eRLUMLAD3wwCM4flep6WQ7jn8s6ZYbBLjPw4DuI4SJIwjoMkDtMkTJMwS6NdLYnDOZeaE/p26FmhawQuChw9cFFOUwp9J02iLMtazSaOdbIsSmIvjhzPgVmWJKGXRm6WZZ5r2RaKIy/LEqgBzzGzJEhjP42CNApziE+WZVFgOAbt23wUgCTS48RIEve/6ov7MtAYJIn3JzPaX9dYgijcfsONTz3w4PKXl9abtblv/U1kxDiwxPqQ1OhXqZm+XFByPrNnio7B2hppyh3IlFRsXOpM+o4c+kbgab6neqbomIKDOBtStoYbShuKdcfkdY384pO3lzz+4L133PDp+y+1ZrfKVMV3ZN+WPVu2Tc6GhM5XHcTm2JcsH9o4TOI4jaNszluaz0FR6IaBEwSm7+uep/se8n3d82DuDglDKwzNMLSiyE5iN4ndKMwPvDhy09y1Gns5WjaO/Dkc5FwByd51/wCAHfXm8jSO/DSNsG7z9RXL137+u48/fP/dt9946cUlryxftmzp87LE7zZC8VygZ/fx9ByT8yw29JUkhHGM0tT7Lxu2aZbGSeyEkR7Hzn/wbu/Sf+YqaeYH/iu/eeXGa6595oknGYr5T148VPFprrZdpab7PCtPvsI7JmcbrGuwtkYYUlOjCkp3VCUKUQCj0Ah8zffUwFE9W8pVi6NThtKGUtM2OFXG3nl96UP33HnjNVdu/N3rSncEUMXIBb6terZkm7yDKE2o6RqbV8nJUwTkJdx6WQqTOImjNInSOEp7+MVglz8+p7jGkR8Gu0ivTpwvqaIetTGKnChyo9jN90mveJLTU0Wxl6RBmoZJGiZJnqk2yhlDuQU9JzdRlqaiwH304YcPPfjg5MT4B++/d9VVV639/e8//eTjKAp2eSjyfABzg7QLaRZ5luiZTBSoues2Tbz/W6x1mtexTNIgie0o1HxfjmM7+xNAbhx/WUvmT38l72Vpdvonl/zgwQfu0KHy5QX+po4lSGyxtR0qPt7nmKxtMo7FOiZrG4wFCUvFkFCHdEHpjCCuHkVG6MMo0FxX8R3VsUTHFHL4AZRaltrNQpAE4JMP3vrFpZc++8SvVGySr26HTCVwgGurri17tugiRpcahkpmSZylcZamSZLFPUnZDZaZRDkvLYnjJM4TMCe7Er3sRufJMfdBnNsxsR+FXpIGPSZbfpD4SezmBazTxE0SN068XWGdvE5tPnPNRX966ifL0onxkfvvv/+tN99cvvzljRvWr1+3ftXKd5uNejaHMvyPBqZH9whd4BpU6ClxqMWRliRmmv5n/bZplsZpEvSqy8VGGMKcPhxHRpr8cYDpzxI45l4msO6Zp550wglHX/LTH7zz9oq1n396843Xea71t8xBWZa6Bsc1BzRivM+zeSdfWBqspdMmwA25rbNVjZiWmgOm2A4C5Hsg8FTXUV1TsU3RMQVLZwwVN1SsVRoqT+2AcueFpx76/mmnnnPq8ZtXL2cKGzW65Hmq66iOpdim6CDGVDumRsZxmGTJXDKOXtBud1bArtMwCuIkmKtCnMPVcns2SdMe8reHPJr7+h+3PGKc5CVmoyyJszRKv5zvclZHPj2FcRQmSR41DCBUWu22KEkMR3uB5/m+67g5NOnPwA6zLEt6cX8fuYj0bSn0QRyAONbT5D/pi0tzqJATx2YU6VEMwwAErurbku+rcfxXDaA/6OGGL9Z8+4gjFhxwwJNLnl28+JmjvvWtA+bP6+vr67TbWfY3qbzIA2JnBGCjfaHNuQbj6LStUzYkTRXXxTagSgo2yTcGLBWLfC1wlMBRfFt1Tdk2RNvgbEhZAIsc7rqf/2SPf/2Xhx6446Lzz777+muPPOgbRx203xvP32cKzSxzAx94rurZso1YXekYGpOlUZYj9nbjWOSHc9q1B+2b0/O7lE48J1BzVQHTXRWM/yDvYtaDo88dZL3fydKkV+c6CZI0TNM4SaMsi5M0V29xz5pJ/gBFkKS9091TZ31pFn7pCM0ppWnk6w4kQ1uMPCUK1SjS48SKUzfN4t5tZXGW5qOUZFmuZeO09/Uwzbws50UkdpKYUaRHIYhCEPrAtUXXEcMApomf6+a5fux+//kTSrIsazdrv7zu5wfut+/RC497edlvoiR8652V/+d/f/V//+M/H3LIoUCDf11MsiTLkiQ0lM6o2B7ucxHt6LQDKUenbEgYCoaEBqQLcmdUaAxZGhV40LNl35FdU8yLS1mIsSBpqXhosjdce0VfX9+ee3z91EWLFBZ/5bklR37zsL2/+k9XX37xzGR/lrmRDzyLtSGui00otdLYzevjxGkOcU3jHnS+NwvlVIx8ItpVaTRO4jiJchBJnERpmls7QU+vzCXq3F2p5LVte2uiJEyTIMnCJIvi3jzlZ+kuAEqQ+y3SJMjiIEvDJMlN7yDLRSeNszTOki+l+S/kL4gC3Ybd0KIjj4t8KQpBEqM01rPUyjI/y8LcAZFlPcxUluWL6pwTH2aZn2VemjlpZmWZmcV6EqE0NtPYCD0Qu3IWwCzz/+raasfOjUccedj8BQdcff31I6OTcRTv2LLxsh9fcvrJZ++/4BsrVryW/U32SpJmcRqbKjYmtgb7PIO2IeXotA1JE2CGgiGuBulppTMi1IZMQLk+dB3FtUTflhxTsA3OhKSpYkjuepDauv53e+6115HfPOKsk854b9UbitBZ8+Hbl//g+4fuv+Dg/ecvefohzxQ9nTeUNuRmVWrKUqk0cOaYrVk2h1qdSzsfp2nce3Y5y+TLpf9/nTjzxxbG/xvXu5O5bBbLWQazzMwyO8u8LAvmWjRXfz3KMn9OUHYJkJulfhbbaYiiUAs8xbMlzxBcJNgGa0ACqm1NaZsG5ZisCVhLEywo6ZoMVVFTeE3hFIlRZb4+O7Po20cf/W/HvLT8daDDLMuGB4ceue/e66+66uzvnffE478OgjBN0zSN/8ITSNMsisMoDdLI1PBRpTPY5yLS0UlHp21ImQA3FUzn64CcVbvjQmPQUHHf13Lwdh6QsxFrQdJQOrrU1IWGKeJPPXr/Scd+58fn/ej6K3/20VvL2PZoqzz4wVu/ueD0M/f4l3966bnHskDydcyRmq5YtsWyA9pJoPy5Lv7JFmdJkCVhGoVJ4EeBE0Zu6NuBa/m24drIdnTH1lxLtU0ZaaKhK0iXAWAViVB4XCA7HNGiiTreLWKt6XZ9qlEZr5fHKsWR4mR/aWJHcWzH7OjO6ZGdU8Nbx/s3DG79vH/Tmu2bPtu28dPNX6xe/9kHX/x21Wer3/n0tyu/+PzD9Z9/9PnqVavffu2Dt1999+3fvPvOKyvfWrbqjZfeXr70zReeW75k8dIXnn76qfuffvj2X993xxP33P7QPbc8eP+tDz5w88P3XffAHdfde+uN99x041033nTLLdfecsMVt11/+c2/+Nl1l1955c8uv/Jnl/7i8ouv/tnFV/70wst/dMFPfnTBJRd9/+IfnnvJj86/6Nxzzj31tDNPO/GsMxadfsp3Tj/x2O+fvuicUxZ974TjTznmmJOPPfbE44876fjvfPfYb59wzL+dcPS/n3js0d85fOHR3/z35UteTnsghIihqPdXvff666/v3DEQhrl5nqR/MfiQplmaxGkWp6GhdkeVzlCfZxIOIm1IWRplaZShdjWuoZJlBZvmG/2AqwcuCBzFsyTXFB1DsBFn6aQJurrcVLkKEhsCPvvmay/eefttD99/9xuvPNee3mrwbQuSWzZ8cuapJx6z8JvPPHHXs4/c9vQDNz96+9UP3nL1fbdce9etV997940P33frw/fcdvett9x568133H7jnbded+ct19x+0zW3XPuLG678+bVXXnH1lZdfe9XlN1x9+dWXX/qLn1zys4svvuSH51/8w3N//INzLj7/rPPPOOPsU087+3unnf29U84+9btnnfzd0757wpmnnHzS8ccde/S/HXf0kd89euF3jjry6CMO//bCwxceedjCIw9dePihhx9y8OHfPOSIw75x+KEHLDz0wCMOXHDogv0O2W/BQfstOHDffQ/YZ96+e+w5b8+999lzz72//vU9v/bVPb7yr3t89St7fX2P/fddcPABB++957yvfWWPPffcZ968+fPm7T1vrz0O2Hvegr0XzNt73/nz956377777Tn/wL3323/+vvP3mTd/n30OOmDBgfvte+C8+fvttWC/eQfsv/+B+x80/5CD5h924EGHLvjmtw454rDDDz9i4beOOupbRy9ceMzCY45ZePyxx55w7AnHnXTKopMWnXDaopPPPPXM007/3hlnnH7WGaede+opZy866cxFp5x+4qmnn37m6Wefc/o5555z7jnnnXveuWeff95ZF33/rEvOOuOC/ebvf+H55zEkkfU4TVGWZaZhe17Pyv4r1RS/3JIsi2Nfl1pDABvtcxFpQ8LUcEPD80WQxtc0pqRgU3xtUMYLsSv7tuwYgmvwvik4OmtppKFiutQBfB2wJciWAFutl8Z2bl7bqo5rdNlga4irmwB76bnHDj14v332+Np+e++zYN95++2794J99j5o3/kHzJs3b8999ttn34MPOODgAxYcevBB3zjgwIMOPOSQQw474vDDFx5x2LeP+ta3jzriqMOOOOpb//7to4495t+/vei4Y0887oQTjjn+uG8f993jF5186sknn3rc90498bzTzzzrlLO/d+p5Z5973nnfP+uCc0+/8OwzLjjz3HPPu/CCi37wox9d8OOLzr/kwgsvuvAHl1x6yZVX/vSqKy697vLLr7rsisuvuPLa66+56Zbrfnnr9bffeuMvb7jxlptvvvWXt9x31x0P3HHbvbffec9dd93/0L0PP3L/E4899ORjj7/w/AvLX37puRdeXLzkhWeWvvDSK0tXvPLSipde/s2yFS8tX/Hym6++tert91e9++6rr658bcXKd15//723Vn/49mcfr1rz0ao1H63+3cerf/fp6jVffLx2/SebN36+deO6Tes3bNqyaevOzf392wYHtg0N7RgZGhwdGRsfH5uYGpuemZyaGp+enpiZHZuaHSmUJmul8ZmBdQOfrxz+4oOR9R+Obv2sNDvUbBfazQLWqZNYhyIxjmHqzfaPfvLjG269PkqCLMvSNE9H/Qf84mw3q3h3jPguhmzaQ5KHWebbABca/Ro+1udCwtZwI4efqZgpt6FQ1ZgiwKfU9jjfGLblVmhLril5Ju/qjKPRJiCQ0tXFts43NLIA8Em1MwbwWYOtA3JW7ozIzX6hskVr9fd/+toxhx50+SVXvv3GB2+8+fa7773zwQcrf/vhu6vfX/X+u+99+MEHH3/8wZrPPlr3xSdffPbJms/WrFm7bu36tevWr9m0ee2WTb/fvvHzbRvW79iyeef2TYMDG8cGN47t3DQ5sG1saNvE+M7piZ3Tkzunp3YWZwaLUwPFwnC1PNauTGC1SawxgdUnurWJVmmkVRhqTu9oTO+ozwy0SgPtYn9zdmd7dme7uLNV7O9UhrrVIaw6RDRGifp4pzLSrY5g1aF2ebhTnWiWx9u1Caw5SXdmOHxWoooCXWGICtUtcXhJois8UWCIIk9WBKLGYmWqPl4aWVeb3tws7WyW+pvF/m5hmK5O0bVZsjlDdQs0XiS603hnFmsVRKZj6lKWunMGTc+wzbL8FS9L3SQyksiIAhj5qg8JvtovlLbCxpDeHoHtUdCd8jQi9EEcGmlkZ5GdpU6WhSRJTE8XsG633aykaZBk4dw6K7f6091aks1ZhbtOd+OrBpEr8u0Rob4DEhN9rta1QcdUu5aKWwphyl1dqEOuAumChk8qrQGhOWgqmG9JrsHZGuVopK3hptrVxYbGVjWqpOHTantUrA+ypW3U9AZyal1n9NPu2Keja1aM/P6NN5c9xdJ0HMVx4iaplyReFjtpZKexk0ROHBh50pfQAbEHQlvyTcE3OR+xHqJ9mzYUnGjMVGcGZ8Y3lyc3l0c3FwY3jG1bM7Tld8NbPtux4eOtX7y39YtVm9a8tfGTN9evfm3thys+f/+Vj95+/r0Vv353+VNvLX381SUPr3j2/t88c+/yp+5Z9vjdLz5254uP377koRuef/Dmp++++Ym7bn787hseu+e6R++85uFbrrrvhp//8qqf3PCLi6/5yXnXXnLhL35w4ZU/+uE1l1986w1XPHLvLUuevP/pR+996O5f3nvnbffdd9cjv7r3sV/d8+TDdz/14H3PPv7os088/OhdNz1y+zWP3nPdkw/f9NxTd7/83KMvPfvEK889s+LFJSvf+M1vV7/76Sfv/vbjtz796M01q9/ZsGZ1u1ZIQjMOYRIYSehEoR3FRhqbSWRGgRH5uu8B3wWBowQWrRDjXHmLXO+XsQlITWvklIpPKMS0CbDA5gNHCVw9Csw4NNPET7N4aLj/t7/9II6CXW6Inv2XJX+yTEjSuQDnHBohzLIwcES5OyI2d4LuCKJm+xzQtXJYq4KZEmZIHSS2kFDX2YpGzajtYbHez9WHLbntGbQFCBuQJsBMtYuklsZVAVNSiVkVn5I7I0prUCxv5Wa3cuUt0ztWL77/tpmhnVnihKHpOtBzdNdWXUv2rN56ytIZExAmwJDcRlJLl5q6VIdCXeNrkKtCrmqIDaw8vHb1W2tWv/XZx2+u++TNLz56/dN3X/nojaUfvbXsvTcXv7v8sZUvPPbOssVvvfzsuy8/8/bSx95d/tjKl556dcnTLy9ZvGLZ4leXPfqb5x957bknX3tx8avLFr++9Ok3lj79xouL31i6+J2Xn3tj6ZLXlj77+ivPvvXqM28ve+rdZb9+Z+mvX33uydeWLn7jxcffWbZ41ctLVr68ZOWK5z9ZuWzdR69t+uTNzZ++s+mTtzd+8u7Wtav7t30+OrRxYnDz5PDW2an+sYG1Q2vfH1v3/uj694fXvje2aXV5dFOzNNquTnYqUyxeU3hMEbqq2IEyZULeAJxjSKEHggBFsZXGdhLpoadEnhqHepyYUYQCXws8LfJkD+Fid0xsjQB8GnJVS25bUtvgG5ApadSMrTRDmws9NfRRHJhRAKMQhCGSJS6M3CyL0izOsiCJndDXktiaW6WHkaebSlejJiA1bgM8Do0sC7LMTiNgg7bYGhQb29XOMCSnIFPq82BPTyC5bchtS+nYKmbKHZ2rQrqo4tNqZ1Ssbhfr/abccBBlAMIEBFK7htJBQl1niio+K3en1e6Ugk2InSG+vE2sbJzZ+fFo/2bHAL6neZbsmYKFOEtnHJQvznFT7RpSG4kNna9qTAFQMzI5JeITYmdMaI3kcH++upUrbWZnt9Cz2+jiDraygy1t48o7ueogVx2gZrdQhS1MeQdb6eeqA1xtQGgMi61RpT2pdKaU7rTSnQbErIrPqti01JmSOzMAm9GwWYCXVLIIyBkNn9LwaY2cBeQspEqQKgJiFmAzandGxWZUfAoQEwAfB/iEho1pnRHQHlbbw0pnWG0NqY0htTOiERM6O20KFVuqKdgoaA1orQGlOaA0B8XqdqG2A+Bjllh2AeZB2kOcb7C+QfsmGdpcaEuxp0W+HgW6b3NIrKjEmNQYEBuDgJyy1KYDb+OlqgAAD8ZJREFUMVfrWmrbkBsaW1KwKZUqQLZkiA0HUo7O2oC2FRzxNYWc0bmiIVRMsWbwJYMvIq6oMQWNKepi1dO7DmhrzIzc6udrW2V8zFSartZF7IxY284VNwqFDUJhA1fYILcGdbaos7MKNspXtii17WprSOlOqFQB8pW+QCcdDXcAbmu4o5G2RlgAN5QO5GuQqQCyCLApuTnEVbax1Z06V7IBZiqEoeBIaiOhrtMljSoCfAZgU3JnXO6M0qVtXG2nxpQdI48G0LZGWgAzNcxQO0iom0JdZ4oaOSV3RsTmoFDfyZW3MYUtTHELVdxMF7fQhS1saQtb3MJXtgvV7WKtX2gMSu0xpTOpdCYANgGwSaU7rrYnlO6Egk+o+LhGjGvEtEYUAFHQqJLOFiFbQHQJMRVIlwFdgHQJkkVIFXSmpDNlQBcBVYB0UaeKkC4juqrTZZ0uQ6qoEQUNL2h4USMLKj6p4lOAmFGwGQWbUjtTandSxSfl7qTcnlDa43JrRO2MKp0xpT0hdyZUbFrDp5TuuNydUDrjYmOIr+7ga9vF9hCgJ3VuBlATQntIau2U2v0qNqozM6ZQRsys2Brk6tuF2na5vlNuDMjNQak1LHXGpO641J1Q8GmNKkCmArm6KbctiNkm69mSawmOwTqQgHwdMiVATMudMbU7rHRHldaI1BySGv1iY6fc7Bdq28XqNrm2ValvFatb+dp2sb5TqG2T6tvkRr9UHxBr/WJlu1TdJla3CpWtUm2n2hgA7WHQHVOxScgUEVfuc7Wuo2IOwG2A24C0NcqGtA0JU24bQkNnKhpZULFJpT0q1vuZynapO4H4uim2dL4O2YrGlABdUvFpgE/J7VGhOSSSBUMjbZ32EOmAjiHWIFtQyWm5O843B7j6dq6ylSmupwprqcJGuriZLW3mSlv48nahspOv9vPVQakxIjdH5NaI0hmX26NKZ0zFp1RiFpJFSJUgVYJ0UacLGl0EVEElZwFVBFQRkkWdKkG6pOdsI6Fuii1DaCC+bgjN/F50tqqzVcTVDL6m8zVDaCChrnM1Q2gYQgPxNchWIVuFbA2xNcQ3EF/XuTrim5Cr62xVZ8qIrehsRWcqOlPRqJJGFTSqoJEzOlXQ2arO1SBXQVxZZyo6XdGIgoZPgs6o0hyWWoNSe1Bo7BTr/XJjUGoMSI0BuTWYN6U9ArrjAJvU8CmdnIVkARAzgJzV6KLOlHWmgvi6IbctQDga5eiUbbA5mtGzBM+gLYAZYiPvoUbPAHJKI6cgMaUTUwCb0LBJDZ8E+BjAx7XumNIaUjsjandUxcYAPg66Y2p7WO2MaO1R0BlV2yNKa1htj4DOmIZPQnJSI6Z0umDylT4P4o6K2SpmA9xSCRuQtkbYGm4qHSQ0dLaqMWVAzmrktNIZE2sDXHkrV9uu4mM6U4RMSaMLgJpVuhNKZ0LFJnW2aCotKNYVclpqDbDlLVRxAz79BTW7jilsoItbuNI2vrRdKO/gKzuE+pDYGJKaQ1JrRO6My+0xuTOudqfU7jTApzViRqOKgJjd9ZeCfNMQW0hsIaGlCw1DaupCHfK13p6r61xd5xtIbCKpZamYpeKm0jXkjqF0TbljSC2db+h8w5BahtzuJfuQW0hummrbVDqm2jHVriG3DaltyZgpd83cklNxQ+maSseS24bUNsS2ITZ1oY7EBhJbutBEfF3na4bUskDXAh1LbRti0xAbiK9BpqTTJZ0sQnIWENMqPqVhU5CYgeSshk9r+DQkZyFVAGQBkLM6U0ZcxeCriK8aQs3g60iom70edi2NsCDpINo1GNtgQ1eNfT10tcDiLQ031Y6htAyxAYUa4mum0NC5qs5WIV3U6ZJOFyE9q9MFSM3mTSNnNGoaUjM6OYPIGZ2Y0bBJDZuC5DQkpgE+CfApSE5DehrSsxpTRHy5zwHdXKlYALMB6WikAwlbwy0VM8SWLjZ0rgaokkbOqviU0h6R6zuE6ha2soWvD0itEbk9KrWG5daw2hmVWiNcfZie3cBOraEnv6BmN2LjX1BT69jiJqGyTazu5GoDUnNEbIwIjTGpPSV3p6T2hNydVPAZGZ9VqQKgixpT1uiyxpQ1pqKxFZ2rIqGBpLapEiYgLEBYgDRVAsmYpWKG3EZSC0ltJLd1sYWkNpJaptyxlI6tErZGOpC2NdJSCUPu6nLbVLum2rXzG9RwC2Cm2rVA19FwG+A2JHKz3VK6lkpYALc0zIaEDSlXJ12dciBla5SVW/cAMzXchpQNaVujLBW3IWkjKg/BWr3n2TXltiE2Db6BuJqWawi2mo8i4mqIr5tCAwlNXWwacsuQ26bSttSODbqm0rbUrg1wSyMMDTc1wtQpGzG2wbom75pC4ChxYISeHjiyixhHz+1OzFIxS+laStdSMCS2TaFhi02DqyGuavA1nasafF3nKpApI66CuApiywZb1umiThUMqmiyZZ0uQmpWpws6XYB0QWdKOlvW2VKfrXZsFcufmq2SNsBtDbc13AKYpWKG2Db4ps5WEVOGxKzcHpNbg1J9QKzu5Cs72PI2trSNKW1lipvZ4iZqZgMxtY6eXstOr+MLm9jSVqa0XagNCI1BoTkitsel7riMTarEjIJNy/iMQpZUsgioEmSrGlfXuJrG13ShicSWLjZ1sYnkNpIbhtqxIWnrtIsYR6cdxNiQtiFta4SpdvOuGkrHApipdkylY6tdW+k6IEf2U45OOpC0AGaC7pxwYLZGOLn6VLu2hjuQcDTcgrgJMBsSNsAdjXIgaWmEDQkXMR6iXJ10EOMarIdYx2Bsg3ZNzrM41+I8gwtM3jVZ22Rtg8kpIA6iXEQ5GulopAVwQ2kbUtOQmqbUMpWOoXQMpW2qXQviecdytWHrtKNTjk46OuUixkOMa7C2wVmItRGXk55cU8gPfEeJAxS5wDU4F+V2IekAzMmHD3QNuW0rHSu/tNgwxCYSG4ZUN4W6IdRNoWHmc/SuxlYRXYZ0GTJFxBQNpqgzRUiXdKYM6WKfA7B8DrJUzFRxR8tR77itYZbSNoWmwTcMvoqYsk6WADaldMfl1hhojautUbU9rDQG5eagVO+XG/1Ko1+q7RBq/Xx9iK8OyPVhuTUudSYVfFqlioAqAbKoUSXIVAFd0dgq5OuQr0GxgaQWkjBD6SK11XtwuWNQxSwNNzXCQoyFWNfgPIN1EeMi1jU5R6dtSDiQcCBhAmx3obE1wkVkHuqyIenqRP6uCXALEJaG2xpugq4JOraG27Bn1zs6ZWmEA0kXkg4kfZNyEOnopIsY32Qdg3YMxjFZ12TzfDOuLbi24NqiZ4u+JfqW2EtYZAiuwecj7SPO1TkbcXkYP5dRRyPdXP3opG3Qts7YOuMg1jH4nMeUS4NnCq7BO4ZgG7yVCwribcQ5iLd7H+Y9SwoMyUOcqzMOpFxIuRruAMwGXRt0bXVur3SQ2DTlliE1kFi1pYYlNSyxbol1S6jZQs3mqyZXMdmySRcNuoioWYOaMekCYoqILhhM0WRLfY6O22rXljqO3M1Vt6NRlorpYlPnagbfgExFZ8own3SJgkrOqvgMpIo6VdKpYr7gVIlZQM4AYhYQswCfkbtTSncaYLm1UdS5CuJriKshvmEITSQ2kdiEQgNJrZxHaAHcBKSlkTYkbEjkwupA0oG0rdO2wTgm79pS4Mi+yfsm65msa/G+wbk6ZUPc1QkH4rnQ5F93EeUbtAcpFzIupF1IOhruaLjdW+hhlto21bYF2g7EnZ6s4K5OujrpQsLVMFvDXUS4Ou5C0oW0Z7AuYl2dcRDrmoLXq7gkepbs2ZLvyL4l+qbgIc6EjKnRvdvRKUenLY22NMLScEPtWgAzlY6p4IaMGQqOFMIAFNJwpOWEbcrQKFOnTZ00IIE0AmmEoZEGIJGCIwU3FBwKbU1o7mpQbGlCGwgtILSA0FC4msyURaooM2WFrShsWaZKMlmUiaKEz4rdGRGf4fFpgZgRiBkenxa602J7WmhP881JvjnJtSbZ1iTTHGea41x7km1Nso0JrjHONSe4xmRfZDKBTnuA9AHpqYQLMBd0XdA1hIbJ1RFTQWwFMSWDKVlsxWQrOlPS2YrJ1xBfNfiqyddMsWEIDcTVIF3S6TKkSxpVgkwFsjXAVTShposNKNQBX9e4hsY3dbENxbYutqHY1SUMyR1d7hgqbgLSBJQJSKQSSCUMQBqA1BVcB6QOKF2jkUYZgEAqARUCyiSUulBsQbEFhCYQmprQUrgm4Fua2NZlDEltXWhBsa0JLZWvK1xdYRsSW5fZmkhXBaoskGWRqghkRaSrElOT2JrMN2WuJXMNha1LbFNmWyrfUvm2yncVvqsKmCrgqkhqMqPJlCqRikipEg0UGsikKuKqgMlcR+I6Et8VuY7ItyW+IwldWcBUgVB4XBFwVSAUHlNEXJUIIJFApKBMawqtKYymMlDlkCYgXdQhDyEHNVYDrAY4DXC6JkDAayoHAQsBq6kMBBwEHAS8vqtpAoIigoIOeAMKCAoGFExdNHXJQpKJJFMXTV02dcVCim2oFlItQ7VMxTZV05AtU3FsYNvAsYHnQN/V8yQBvgd9HwY+6tOlrsS2KLKGUxWcKuN4Ce8WO52ZTmu625hq1ydb9YlWbaJZHa+XhxvlkXphuFEebdUmus1prDmNNWew1izWKhCdItUpUt0C3polOyWqW6awCkvWOKrBU02ebvJUk6MaHNngqabAtHi6ydMdnu6IXEfiOiLbkThMYnGZJxSRkEVcEjBZwlWZVGVKkShVZjSVBQqtiKQqMZrKA4UGKqWpFFBpDTBQEzSVByqva6KBZAupBlRMpFqmZhnAMjTb1Gxbcx3NdYBra44NXSdP+6PnCQ3zxHSBb4VB3uwoypsThb3UG3ESJEmUpXlepyhNwyQLk7THOEmTME2jLIvT7MvaEFmPADaX96vnUP+roJxdb6VzkJdkDhI1B/H58gP/4Y/sTuxIc9heLzncl92L0iRMkhydHiRJGCf+XAtykmgce3HkxbHX57hA1nhWYUmJoGWCkRhW4jmFF4EgAV4CvKSJsqaoOlARUHVVQ5phI2TrpqvbLrJcw3JNyzUd3/ZC24tcN/S9nGgah1HsxbGXRF6WhlkapVmYzbU5ktVcRd40nCvNG829uKvFu8HA0j/zLP7C494d05SfRmkSzdW87o3EroBJmuXEJS+Oe48pitwwpxNEXpDngu8lN3SDwAmivBiVmxf0jUI/DL0odIPAnStF5ESxFcdOFHlh5IWRE8V+GHl+4PpeXmTcCQI38J25oudeFLo5wzKKvDh0k9hNIjeJ3LhHpPLi0MupmXHsx7EXx34Ue3FeuWnuld6LkZd/vtd2fTj24sSPkiBKojAOc0J5nMzxYJI8eXEYJ1GcRHESxkn0/wM3zougo9MBngAAAABJRU5ErkJgggA="/>
          <p:cNvSpPr>
            <a:spLocks noChangeAspect="1" noChangeArrowheads="1"/>
          </p:cNvSpPr>
          <p:nvPr/>
        </p:nvSpPr>
        <p:spPr bwMode="auto">
          <a:xfrm>
            <a:off x="155575" y="-1112838"/>
            <a:ext cx="16097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png;base64,iVBORw0KGgoAAAANSUhEUgAAALkAAAEMCAIAAAAXv4B5AAAgAElEQVR4nHSad3hb5f323UVp+yu0bMqGMEJYZTXsMEpbKJT+aAuFthTKTAgZkEH23rbjLI/EK3Ecj3jEe29LtiRr7y2dvfeUZL1/yHHTvu+r677O9ZznkY6vy9+P7u/9HJ08v20oaBvxW4b8pkGPsccx0eaYaLOPttqHm20DjebemqnuKkNnhaGzYrKjfLK9wtBRaeismuqqmuqqMHaWT3VWTHVWTHdXTXVXTvdUW3pqJtvLTb1nTD1nzN1nproqTd3V5t4zlr6z5r4aa99pa1+NbbDWPnjOOdzgGG2wjzQ6Rs87Rs9bh+qtQ7X2kXrnSJNj5Lx9pM46XOMYrnEOnJnpqbIONQSsQ3HfdCxgivqMUde429Bh7q6w9Z22Dpy19J+bGWiwDDSY+xvMA02mgfOG3vrJ7rOTXWcnOs+NdtQMXqgabDk5cL6kp/5Ed31Jb+PJ7vrSztrjF04fbq44dP7kvoaSPeeO7Tx7dEfV4S2n9q8v2bOmaOfXR3Z9Xbp//Zkj2xpK99ae2FV2aEPJ/g1lBzeVH95eXri1vHBbReGOU/nbqop2VBzZXlqwpaxwy6nCrScLNp/M33Lq0JbKwm2NJw+eP3WouaKgrbqgpeJA2+n89tMFrZUFLZUFffXHwlPtEVNbxNweNrdHzB1RS2dspjNm7U7YepKO3oSjP+noTzoGc0rYB5POIcA5DLhHIe8k7DOgwWk8bMYjFiJuJxMOEnBymI/DfHbDQFVJUTxgoRIzqGcCdE9A3gk8aMACBjRowiMWMm4j4jYScLGQl0X8LBbkiQiPhbGwJeEYgtzDWMCAhaepuIVL2KiEg046maSTBd15AdtQ0DbiMw96p3qdk532sQ7H6AX7UIOl/6ypv9Y23uGaGvCah73mYY9pyDHZbR9rs4+2mgfqjT01ho5KQ9tJw4VTxpzaTk13VdYe21ayd93MQKN7rHmm97Sps8J4oWy6rdTcVjrdVTnVWTndVTHTXWnrrbb1Vdv6qu39Z2x9p609p2f6T1uHzjiGzjgHa5z9Neae6sZTe2tO7D1ffeLCucq2hpqm+qq6syfPVBWfLj9SWXzgxP4NBdtXFWxbfWjLivwtK/dv+mr/5pV7Nq3YtWH51jWfb1r96ZZvvti+9sud65fvXL9s1/plO9cv27522da1y7auX75l7fKta1dsWfvVpq+Xbfl62cbVS9ev+mLNys++WfHpymUfrfj8gxWffrB2+afb1n5VsHPjiYM7Sgp25e/6du+Wbw5uX1e0Z9ORfZuPH9xWfGjXqSP7q08cOl2af/ZUQX3V0cbqo02nj7ecOdFeU9pZW9ZZW9bTcKqvsWKwpXq49fRE17nJ7jpjb+NUb519tAl0D8P+MSxkxEPTZNhMhs10dIaOWtm4lU1Y2YRNAF0i6BYhlwi7JdgjgK6cRNjFgg4GcImIX8aCKhVUqUiKTQZskwe2rYv4TTQcwGJW0D+K+Mch/yQSmMQCRiQwjYYtVNxGxq1E0k5Cbgb1s3hQoGICk1Q4UOOSWNgcm+lFPKNYyIhHzFTMygBODvJwkIdFvHlB61DIOuI3D7qNXc7xdvtIi32ocaavxtxf77UMxsPORNSbiHoTUV8yGojHA/F4IB7xxsPuSMAe8kwHbaOeqT77aKdjrNNp6PFYx8yG4damuunJEcvUMJoIJIP2iHs6aBsLWIYClkGfud9r6HSPNTuGGhxD52wDZ+yDZ53Ddc7hOudQnWu41j18xjl0xjN2PmjqtU12T0/0Oe3TFtOYzTxms4xbpkdNxmHr1IjVOGg1DJjHekwj7eahC5PddSNt1eOdZya6z0721Bp7zxn7Go3956f6G0395039jdP9jfbxTs90v9s04JkZ9lhHvLZRv2Ms4Bz32UeDzvGwfSxoH/Hbhn0zQ/6ZIY9lwG3u888MBmyDIftQ0Dnisw36LP1eS7/H1Ocx9bhN3a6pToeh3TXV6ZrqdE91uowdtvELM6PNMyPNM8PN5qGmqb56Q2/dZM+5sa7a8e7asc6a0c6a8c6zQxdO9zdX9pw/1XGupKPuZHdDWX9LRXdDWWddaWddaWdDWVtdSfOZo41VRXXlBfUVhXUVBWdPHjxTur+6eF950Y7Koh2nDu84unfjsb2bj+3fUnRgc+HejUcObn/7jV8/eO8do/3NGh2BPGOobxTyjGDBcSY2TUdMaNCIhUxUdIaK20jAQSFeBgvwZERkAEmAVQnTZFykIoBzGHINoYFxLGwiYzYadDKQi4bcc6wELIM+U597ssMx2mIdOmfqPTPVWxdxGsFYIBr1xeL+eCIYiwfjiXA8HkwmgmAyBANhBAhBQBhIRmAghoBxCIhCQAQBIggUx3G4vKz4lSXPtbee93vsPtdMwGXx2oyumQn79IjVMGgZ657saxnurB1oqxpqrxlqr+m/cLq/sbyt8nBT+YGW6sLupsr+9rr+zsbujobO9vruzrrujrPdF862na9qO1/d2lDeXFvaWFN6/kxxY/Xx81VHGyuLak7sLju4rnT/N8V7vz6+a9WxXV8f3fV10bYVh7d+VbhledGOVcf2rT+6b/2RvesKdn59cPvXB7atObh97f6t3+zeuHLXtyu2rVm2+Zsvvl35ydovP/zm8w9WfPz+lx/+Zek//7zy0/c3rPx43fKPln34zifvv/XxX9/69L0/fvSXNz/6yxt//+Nv/vbWq+//4dX33vj1u6+//L+vPvfmS0/95plHX1r88JInH3r20YVPP3zf4gfveeL+BU88sODxRQseXXjXE4sW/Oqhe3557+0PLbjlwbtvWnTnTQ/edev9d9z8yL13PHzPHffffvP9d9y86K5b719w+/0Lbrt/wW0L77p14V23Lrr79ntu/8VdN99418033nnzDQtuv+nOW268+fqrb7nu6luuv/aWa6+75frrbrvxupuuv+am667duvZLJGhCveOAcwT0jjnGmlurCye7alG/EQ8a8NA0GbcSgIOGvTwREumYxAKKgGgKoauULmFwcCph60P9w0RkiozbGNjFol4O9fFYIC8wM+gz9XmMPe6JDtvweXNvjaG71u8wQEAQSM6RASTCYDIKJqPJRARIRkAwCoFxEIiBQAxDABRJxmNBGE6AYBwGEzAcQ+DYmlXLf3b5Dx9bdO/rr7zwu5ee/+1Lz/9myXO/fuHpJc888cLTTyx55snnFj/2/NNPvPDU48888cjiRx9a/OiDv/rloscfuOfRhQsevf+exxbd99C9dz9w390P3XfXY4vufWThPQ8vvPfBe+9aeOfti+66c9Hddyy869a7b7v+nluvv++Om+6/6+aFd970wF23PnDXzffcfPVt1/3PrVf/5M7rr7zjuituv+6n99x09b23XLdowa2PPHD3w/cvePSBex5eeOeD997xy0X3PPbgwkfuv/eBexcsuueuB+67+6EH71u08O5FCxc8uPDuB+69+5FF9z2y6L7HH1n0ypKnX3rhmaeefOyxRx56/JGHn3jsscVPPPb8s4uXPL/4pSVPv/Ds4iXPPf3yi8+98vILLy559tlnfvXcs0+9/PKLS5Y8/9KLL/72N7997Xe/e/313/z+9df+8Mabb//vW+++++e//e2vf/vbOx/8471/ffSPzz/51xefffzVl1+sXrX861Urvlm9ct2a1evXfL3p23U7tm3avXPr3t07Du7fU3DoQFFBflFhwZGiwqNH8o8VHczft33f9nWHdm0s3L/jROG+k8UFpytKnlv8q/tu+0VV8R4OcYlYIBmcLi7YtuzDd/7+9mt7NiwHvONY2ISGzWTCTsNeEQ/JVEzhAE1AdIVIa0xGZznUn7D1Yr5BKjpFxa0U5GAQN4f5eCKY558Z8Ez3uAztztEm68BZY/c5/8w4kgglk+FkMggBIRiMwWAcznEAJWAoAUFJGAIgOEkSsHPGWHnqePGxAtP0BAKDCALyHDHU37n4iUdvv+nWp5586tGHH33y8V899aunn336+eefefbZp55+/pnnXnx+ySsvvfzqr3/z61d++5tXf/v6a2+88fqbb7zx5ltvvfX2/779zp/fee+dv/71nXf/+s47//z73z7+8J+f/evjLz797LPPP1269POvli9btWrF2rVfr/tm9ZrVK9evWb1x/ZotG9Zt27hu24Z1Ozat37V53dZ1K7Z8/fm21Z/tWvPprnWfF+7dXFl2orqy7Exl6bma8vq6yob6qtamc20tDZ1tTd2dzT1dLQN9nUODPUOD3SPDfWOj/RPj/VOG4empUavF4HZOu+xGp83oshtddqPbMe11m30ei99jCflt0bA7GnLEww4w4YXBAAqFECSEImEci2JoFMfjLAPxHMyzEMdCAo/wHCxwiCRikogpMq7JpK4Q6RSd0qi0TusKlc3ws2k2O8tmM2x2ls9m+GxWyWaVbFbP/vulzyq0iMUkNMwBLjZpo+MmlfQ1VB69/qqrfrnozp0bl3rMfRwS7Gyq+edf3371xWcX3nnzJ//4E56wYeFpKjJDJ9084hPJsMgmVRHRVTKtMWmd12UK8k0Czj40OE7EZmjYxSJeFvHyeCDPa+r1TXc7J1ptQw2mnhqPaQCJ+6FEOJkIAckgBIZBMIbAyZxQBEAREIYABAZoCmtrbXzvL3987y9vL/30k5JjR4FElKXR4YHu9/78vzdcfdXRwqJkIhkKhcKhUDQSjcfiIABAIIBAEAJBMASiKEwQKEliBI6SOEriCEnAFJk7ogyNciyWOwo8IfKkyBGqzCgipYikrtCaiCsCqvCwxCQpKEAAXhr2s2iQhb1k3I6FTZB7LGbp8RkuIGGzRCc5Ks4SUY6M8wzAknGFg3gqydOAImCKiAosJHKwwEIcBfA0yFEJDApiUIhAIjQe5cgYiYYxyI9BfgTwIoAPA/0E6IfjnmjQCkTs8aAZibviAUvEawq4DDPTA2GfhUTCGBS0m0es00POmVG/2+h1TIa8FpdtwmYasZqGzcaBoMccdE+ZjX1QwuO0jp8uP2IY6zYZByzGAefMuN9txrGEzzvj91n9XqttxjDQ29nW0myeNvZ3d4a9buNwf2P1qYbKkt6mqoqju5pqylatWHr9NT+/9sorlix+dMeGFSWFezauWfHko49c8ePLv5uXd+F8FQ+5seAUGbczsJcnQjwdlwRIV8iMxuq6OJuRRSyUcPTBvmEiaqYgJ4v6ONTHob48n6nPa+hwjbWaBxrt451gxAMlwyAQAcAQkPSBQAiGEigCogiEoSCCQAgCoQhE04RhfOThRfc+9sgDr7366trVX09NjPlcM4UHdj63+IlrrvzZ++++6/d5kolIJOxH4SSJI+GQLxoJBAOegN+dTEQIHE5EAx7njNM27XGareZJt8MUCtjt1km3Y9rtnHZYJ6cm+x3WScN47/ho98z0iM002n2hfmKowzja1d/VONLXPNrfMtBVP9B57uSRXR0NFYbBloaqI801x/pbKptPH606uru5srDi8JbTxfvOlhedKS/svVDTdLakpa4sEZoZH2q1GPsrTxa1tdTW1ZyqLDt6ury4uf5MTVVpRdnRmuqyaeNIfW1VY93pCy11vd0trU1nS08UFhzaffTwgaOH93e2NZ6vP1196sTeXVvyD+ysO1t+aP/Ogv07S48VHCnYe6zoQG/XhZMlx1rOnzu0b1fJ8aJ9u7f197YfPXyw8NC+mupTa1Z/VXHyRE31qca6M411tdUV5aerqgrz8zd/u+Hgnt1nq8v37NhWWVp6oqior7v7QnOz3+OqPHVy3+5dB/fuXbXyq7M1p4cG+sdGhstKS3bv2bt92+7BgcGSE0XHjxw4UrinIP/Am3/4w/XXXXvVFT9667cvHti55ZcPLrrummvz8vI++egfOpsAfWN43EKBXg4LiXRMEiBFJlIam0pJsxktJeGgZwRyD+DhaQp0sIiXQ/0c5s/zmXo9E2324SbXZA8Q8YDJCAhEITAKAmEQjMBQHIGTGAphKIwiEIrAKArjKMJzzNLPP8vLy7vmZz997qlftZyv27tr6xuvvXLLjdfdfsuty5cuLz1Rsmnj+k3r125av6a6/OTpipPnzlStWrGssODAZ59+dPzY4VMni/ft2fX1qhVrV6/ct2v72tUrThwpqDtbtWfHlr6uC7u3b1766Uf7du8oPlq0f/fOr1d8WXr8aFHhwY8/+qAwf39pyZG/vffnwoN716xavnH96v27tn712Ue1FSUt5yp3bfpm2/qVR/ZvL9izafUXH+zetPrkkd0lh3eu++rjDV99fHTvpgNbVxbs/mZyqKXowPZTxflHC/eWHC88sHfXoQP7jh05fKaq4mTJifKTpZWVp+LxyMTEyOBg3/S0caC/t+5cbfHx44X5+ecbGs7V1kxNTQ4N9TU21g309xoNE329PZ3tHZ3tHW0tre0XLhgMEw6H3WCYqKurras7NzI0ZJ2xeN0ui3naMDFps1mHh4cikbDP5w0GAzAMYDgSi0dnrBa/3+v1uLw+TzQaCQQCyWQCxzAURiAwiaNQKBhIxuPhUBBMJkgcFwURAoBkPBYPR3EYCLimgi6Dx2FKxP3RmMdgGHl5yZJbb7j25ecXv/jcr3Zu3/rwww9t37YxJUKgbxSNTJOAi0UDAhUReVCVCU3jUikpM6tndAEJGiH3AB42EQkbDboYxCcQ4TyPudc92e4YaY66pxEoAQIxCIjAUAyG4hCURBAARUAMhQkMxTEUR2ECRSgSw1HkoQcfysv7zoP3P/irxx/dv2f7c0898Yvrrv3T238pLT01NTXd3tZWeqJ47+7dp6urjQZDQ319a3NLdXVl24WW09VV9XXn+np76uvONTbWNzbUd3d1XGhtnp6anDKMDw30hoLeifHh7q72ocG+yYlRo2F8eLB/eLC/o731fGPd+PjwjGVqdKTfMj1us0yMDXdNjvaaJwe8VoPPbnCYhgwjnYahDpdpwDDUap3ssRk7bZPt9vEL5sGGqb5608B513SPd2bIYxoY7ak3jXX4HZPJsCse8SaiPiDmR8AIAkbBRCQUcMejPgSK4wiIQUkKg5PRUDzsT0aDYDwUj/jjsQACJ0gUjEd8sbA3GQ1GQz4UTiZiQb/X7nXbvW67w2bGEDARCcVCfpfdEvS5gj6P1TzFULjdajZPT1otU06rKehzwmA85HcP9nbOTI1bjGNThnG3wzoxPGA3T1unjcP9XWND3cMDXXabacYydb6+pq6mYqC3Y2ywp6a8+HjBgdMnj506eqDpTHlXW3Pr+XOnThQdyd/f39v51JOPvfDMk4f2bsGRSCLupylAoqOQbxwNTZNJB4f5ODIssICqkJrGp3UxnVbSKZmIWiDXAB42k0k7C7o5NCCQ4Tyvucc91mofbo77zAiSBIEYDMUQOIHAOVAgHEMwFCZwjCQwAkNIHCUJjKaIZUu/XLlidWnpybfefOPZpxffeN11G9atj0fCoYDP4bBGQsGAxx3wujAESMbDuf+a1TJlMo47bWa/x+mwmpx2s8M27bCZ7DNT5ukJ09S402YO+lxTk6NWs9E8Ne5zzQz3dQz2tE+ODAz3d01PDA71tY8MdE6M9I4NdfV3nu9org16LcP9rb1tdS315WcrjhQf3tneWNnWUHG2vHCku6HsyO6yIzs76kvOVxQUH9hUfGh75YmDUY9pvL/leMGOpnNlJ08cOnkiv7a6rKv9fFd7c9mJI2cqy8pLj9Weqa4qLys5VtjT0eJxzFSdKq4uLykvPb5756aKk8cLD+1tqjt7uqLsQnN9X1dr1akTK5Z9umvbxuKjBadKjl5ort+6aV1p8dG136z85KN/nKkuLyooOHG0aMO6b/bs3Hb0cP7K5UtddktF2Yl136wqKjy0ZdPGjRu+HRsZbm0+v3rF8vKy0v6+3sryiqnJqUP7Dx7OP3zu7Ln9e/d1tneUnzrV0txiNplOlZV+u2bNji2bz1RVb/h2c1t778EDB1Z9tTR//+6+rvZpw/ip0rKVy1aWHDv+ztt/+OPvf336VBFPJVQR1RRKouOwbwILT5NJB4t5OTIscElZxjSFzqTETFrNpEUyNgM4e7HQFJWw0ZCbx4MCGc7zTXV6xlrtQw0hxygKxyEojsAJFAEwFMRQEMcQAkcJHCUJjCQwAsdIAqdIjCQwEsMpksIwZMf2rb9+ccm3a9fUnK7at2dnWenx8431J0tKLjSdLzx0oPJU6fEjhV+vXF587MhAb/eendu3b9m4fs3q3Tu2bd+88ds1X+/dteObVV8d3Lfnk48+aKw7M9DTsf6blSuWfbZn59bD+fsLDu7ZuO7rjz/8+56d22qqyytPlRQfO7xh/df7dm/fumHNymWfBH226orjzQ1V+3dvXrf6y91bN1QUHz1ycPcX/3qvquzIN1999s3yTypP5B/a9e03Kz/fsmndrl3bZizGxrozWzasP1ly4tjhwydPlBw7XHTmdOX5xoYTx49VVZYXHz/W3HS+r7eno71tsK/HYjJ2XGguzD9Qcaq0tqa6qbGuvq7GaTePDvVOjg06rFOdbU0VZaVnqyt9bufUxNhgf097e8tAf3d3V1tDwzmjcXxwsGfSMDI01D0xMTg+PjAxMex0zgwN9Q4N9Zkt08FwwOG0+f3+yXHDYP+Iz+uFIQACgVg0GotG47FIMOCLhEIUQYJJAEcxSRARCIlHYwgExyIRDEOy2SxFIj6vFYITGAYzDENTlCQKNdWn33r9t5//6+/5+7bACY8moZpCilQMCRjwqJkCXBzmF8iwzIKaTKRVJpOS0ml1NiNS8ZmEvQcNTlIJO4N4ODzAE6E8v7HTM97iGKxzG7tQMJTb7GAohGPQvJ1QJE5TBE0RJEkSBElRBEFgFEUyNAWBiYID+//x3l9Xf7W8vKy0vPxkU1OT1WrtbOu4cL71cMHhlqbm09WnJ8cnhgaH3E53b3dvS3NLbU1tS1NLV0fXhZa2vp7+vt7+nq7e9gsXjJPjLoetpamxr6d7cLC/q6vzQmtrf2+vYXJ8amrS67YH/e6gz+12Wq3mqZnpiRnTeDLui4TtMOALes1m40DYZzFN9DgswxZDT19H7WB3w3Bvo9XQbZ1ot050xgL2RNTnspuGB7p8bls05EWAOJyM4wiEoSCQjAGJOEXiEJgEEzEgEQ0F/F6PE0WhaDQUCfkT0VAs5A94nNGILxxy+922SNCdjAbCAZfbYfa6ZmAgQhNQWuN5FrNZJo2Tg173DAKGUSBomhyM+O2GkT7jWH/AYzKO9wx0nzcbBmzmMb/PkkqxusamU2J2Vpud1TIZNTurZbN6Nqtns6lsNpXNprOzqWw2m52dzWTS2Wzm4uZ5NptNzWZUmQUEMjSbYjKzymw6nZ3VKSI5NDD44T/+/u3aFd3tdQwRU0REVymeCMMBAx610JCXw4IiFVM4UBWxlMKkdDGT0TIZEQ+bEo5eLDRFJmwU6GJQH0+G8gLGLtd4s3PonH2kBYr7MQxCkSSGggSO5Lwk13EoEmdogqYokqQoiqRpkqIIlqX9Ps/BfXvXrlr5t3ffaWlskEWBpikMRUmChAEIQxGKInme43mO41iGpkWeF3lelWVJECRBEHleFARJFEWelwSBYxmWYSRRkARBFHiJ50gUnhgeNE6MtrY0DvW2D/W2G0b7B3vbRvo7+zpbmuqqpib6TJO99umB0ycPnz9b1nzuZH9H7bnKop6WmuazZZXFh1rOltaU5fc1V50q2tnWUNXf2VpTXrZp7erqipLqipJzNZWjg73d7S3RkKevu9XjsNTVVF1oqjtauH/HlnWdFxqqK4s9Lkt9bVVR/t6z1Scbz1UXHtxVfDT/2OGDK7/8rORYwckTRWcqytZ9vaKh9vTEyMDJ4qPxkO/cmYqG2uoTR/JPFh8pyt/b2nxu356tk2MDu7ZvzD+wq76uqr626psVSwvz95aXnzBMDLa31qsSpau0rtG6zmoao2mMrjOqSnEcmkrx6bSQTkuZtJJJa7OzWnZWz2bT2WwmM5tOZTLZ2TSVdIWmWhHfKI16Mzp7ofHM1o1r4CSwc+vGlsbTFB4VGEASEE2jBSqChqbIpI1B/AwWEKhYSsZ1hVQVSk/xmYyaTjGQdyxh70WDU3jMSsNuBvNzRDAvONXlNjS7RutdI21wIoyiEIoAKALgGEwROEURNEWwDMUwJEOTDEUxFMXQJMvkjjRJ4uOjo/t27V614quJkeGh3q5kPMwyJMvQAs/yHMtzjMCzAs/yHMNzrCjwksjLkiCJvChwosDNDwSezV2WY2mBZ1iGlkUBiMVWfrnsWFHR+nVrDuzbvWPLpgN7du3evnX/np0njhUWHytsa63fs3NT6dFDWzesqakqO1VS2NNev3bV58VF+0uOHti3c0NrfWVx4a4L9eXVZfkdrWfLig8f3Ltj17YNJcfyS47ll5cUNdVWVZUeGe1r7e9sMAx3lBcfqj55pLw4P3/vxtH+loHOOqd5cLinqe50cVtjlWG4o73pdOPZU31dze1NNfVnSkf6WiaGL4wNNpsmu2zTfZ2t1bbp/v7OuunxLtt0v9s6OjbQWldTdq6m1OeectnHjRPdZuNgd3tja1Pt1NSI3TkdDrlRKDaXK9NyOiWl06Ku85rGyjJBEElFIXWd0nVa17iULmXS8mxGzc7q2dlMOqWl0qlsNiuRMb+hKWG+kHT0s5D9739584WnFuNg2GUZT4btPBUVWUCVCVVjeTKCR6Yp0M6gPg4PiGQkGbCIVDybldJpfjYjqxKSdPQjrgE8NEXErTTs5vCgQIbyQuZen7HNPdLgM3ShUAxFQRyDCRwhCZQkcZokBI6VBYFjaI6mOYZhaTpXTp6lOZbhOYZnuaGBoZITJbFI6IP33tmzY5siiVwOEY4VeU7keYHnclYhi2LONmRRlCVBEjlJ5HOaJ0YUOFHkeJ4VRYEiCPO0acpogEDQ43FbZyw+r2dmZsYwOWGzmXw+Z01FxswAACAASURBVCjk9jjNA71tE2N9HpcpHJhxO8a9zkm/2+C0DnudY7GA2WsbiXgmI+6JmM8Y8RpDrsm43xT2GuMBczJoiQfMcNQOhWeAkDnuN0JhKxieAYIWJOoAghYkakViViRmRxNOOGZHEk406UISLiTuRJMuAnRjgAsHnDjgQJN2NGHHAAcat5OghwA83c2nI24DBXpowE0BbiRiweM2CnDicTuZdDKIn4Q8LB7giaDMxmUB1GQik+JnZ5VsVpvNqJlZLZPRMhlF1/lUitc0Vtf4lM6nUnw6JabTciatplPqbEbLZtOzKTHuHouZ23HvuIR7d2z85uZrrulqqpxVMI6MSmxc5iFNIVM6w+JhIm5lQReDeDIKVHZs31U/++ljDy86lr9T4eBsVpPoeNzSCTr60YCBiFkowMFifoGI5AUs/T5Dm3u4wTHWCicDGAbhGEQSKElgDE3qiohByWQswtIkS1Mcw7AMw7JUjhWeozmOFXiepRkIBL0ux2MPPbBqxVe6pvM8JwiceFGSyEnSnJ0ospAb5I6XsjJ/vHQppaspXVVkUVUEVREUmVdlXhJZQSA5HuNYmGdBgQN5OklhEQoLs3iYxUMU7MNBNwY40Zgdjdmh8AwcscIRCxKdwRN2LO4gEk4i6cITTjzhxOIOLG7FE3YsbsPiNiQ6g8ZseMKJxuxIfE5Y0oklnTjgIkA3DrjwpBMHnATowpJOLOnAATsSt2JJOwbY8aQNi9nhiNU60RX3TeEJOwk4iaQDT9iwuI1I2rG4HYvbiKSDSDpIwInHZ/DEDJ60kaCbwyMSB6gymtbo2YyUnVVyYSWT1TOzajojpdNiOi2lU2I6LaZ0PqVz6bSYSSuzGU2igaR1EA9MCrhvqKvlpquuWvrPd3giosuoImGqTKY1Nq1geNJJxu085GFRr8YAfe3NC+6+63s/uOzKH/943crlisLLZDRubgccg3jISMVmqKSDxfwCGckLmPp8hg73SIN1oD7ht5A4iGEQgSM8S2JQYvf2zfcvvOeGG67raG/VNJllaY5j+Jx4luOYnHiWzujKmYpTt9xww5nqSl3XBIETLtZeloRLpcji/FjKSeRFkZckQZHF+dVLx6oiKbIoS5woMKLACDzNcxTH4fOsMFSCJqIUFqGwEIOFaDRIwj4McKEJB5pw5HBBYzY0ZsUTdiLpxBNOLGHHEnYs6cASdjyZq+UcK1jcRiRcBOBGEw4kbscBFw640IQjBwoBuknIkxvMcQM4CdCBJe044MSSdhxwEICTAFwU5CFBNwW5KNB1EZc5boikgwQcJOAkAScJOAjQToIOCnDQgJOCXBTiZhAPhwVEKqrwoC5js+ncr0L6bDY9m03NzuqzGTWTljIpQddZTePTupRN8XjYAntGGNDGotE/vvbaHTde31p7KpsVVYXRNC730yAetdBJZ8wzScM+jQdHB1pefenZyy/7waOPPv7cc8/09LSleCBmbgddQ3jQSMatDOTm8CBPhvJC5v7AVLd3rMnWX+ub7iXROIHDFIlicHLVl5/94DvfycvLe/KJJ+1WmyxLPM9JIv8flPCswDOKzAOx8Fu/f23Rvfd5XE5ZFgWBEy+2lUv5mCdgbnBROVBURZpfmpeqSJoqq4qkyPx/4MLnWEF4FuIYgKMSNB6l8BCLhxksxKABCvbmyownnTn/wBN2IukgARcBuAjAmesdBOgiQBcJeUjIgyedJOgmADcBuHDARUKeS/mgYC+N+CjYS8He3CkJeQjQQ4AuAnQSoJOEXCTkyl1w7hR0UZCbBJwUOEcMDblzg9wkCThp2EXDLgp2MKCDBZ0c5OJgNwM4GdBJJ51UwkomzDTg4LCQwkIpjZ6dlbJZLZtNZbOzs7PpTEqZTSnplDKb5mnYDXpGiLhFZuLdF5puuPrq15Y87bNNZrNqWiMYzI9ETCzocpoGSot215w80tZQ8fknf33upeeXLl/5uyW/+fPv3zx8+CAJeBPWTsgzhIcMRNxKQ26OCIl0NC9i6fcZu73jLe7hc7bBc2DETeIwx5KNdbWvPP/cLx96OC/vO394803jxHg2pREY7Pd7cqbCc6zAczzPyhKvKkLhwQO/uO6G5cuWS6IoCIwocrIkyOJckv0vVnLlv0iAOH/MzcwvzQ90TVEVSVV4ReZzxEgiK4qUIBA8hwoczHMgzwAclWCIaI4VCvHlajmPCwm4Ln6VXSTgoSEvBXoowEMBHgr0kBc5YFB/joac5inJgXJRXhrxMqj/IjoeCnbnREIuCvLQoJuB3TTkpiE3BXoYyE2BrtwpC3vpi/TQkJtFPAzsZlEPh3k41MMiHg71MZCbhlws5GJAB5Ow09EZIjyNhYxIYAyLGBnYJZJhXcJmU0I2q2ezs9nZ9OxsKjOrKgKCBKbxqJlGXKqEbtu88aeXXf6n3//Ob59M8wkkPIVFzc7p3uMFO7euX73sww9+88qSJ3710Ia1X+oi1XTu7KcffVheXgqGbQlbN+gZwkMGKmmjYTdHBAUqmhedGfBPdfsm2z0jDda+01G3iSHhZCK6Z9eud95++w9v/mHpF0ufWfyrFUs/a2+qP3Ekvyj/wMy0UeRZgecFXhBFPpvRmhrr779v4T0L7nM4HLIschwtipwsCpfmj3kjmTMMRVJVWVXl/3IaVZH+C5qLxIi5sCJLvCxxssSJIsULuMChIgcLHCQwgMAAPJXgyShHhCjET8O+XLPI4UIALgpyU5CbyjkE5KVhLw15SdBNw3MQMKh/XizmZ9AAhfhoJHca4IgQh4cYLMCiAQYNMFgghwuDehnUSyMeBvXSiJuC3AzsYVEvg3hYxMvAXhb10bCHgb0s4mUQDw15KNBNQx4G9rCIl4JdDOJhMS+H+ljEy2F+BvEwsJuBXFTSTiWsVNxMRaaI8BQWmER9Y1hgHPWPY+EpGrDzeEAT0dkUm51Vs9lMNquJZBxPOGnEI/FJgcM//2LFFZf/5PVnn2yrOsLEZ3jE29lStX3Lmq++/Pzd/3171YqVTzz++B03/Px4/lZFYtrb28Mhr0CEYzNdkGcYCxqohJVB3BzuF6hIXtQ6ELH0Baa6PGNNjoHaqGeKo5FgwFtYmP/lsi9aWppIDP38o4+fX7z4T3944/OP/7nl2/VFhw4axkdZlpEVKaVLnReaFj/+y5/+z5WVlTXplCbwLM+zufwxn0/nfEUW/x0+ZFFRJEWRZEWa70TqRVbmlYNmXrmEK0ucIvOSRIsiIfKYxCMiD4ssKLIgTwMineDJKIeFKXjOIUjQjQMuAsx1DS8Be0nYO88Ehfho1DdHAx7gsACbEx5ksRCDhVk8whEhgYpwRESgYjwZ5YkoT0RYPMSTYQb3M7iPJfws7mcxHzvHjZdBvSzmZzEfh/lZzM9gARrxM6iPRrws4mdgH4sEWMTPoQEG9eVgYhEvh/o41MuiXgZyM6CLSjrIhJVKWMioCY9M4yEjETLiQQMamMCCE2hgAvGPYSEDEZ9hEK/AxHUFT6ukQMd5MiZxgKbgLA2sXrH02p9dseAX16/74p/jXeeSAXPYZxnqb+vvukAgkd6utgW33/now/eMDbbNppWUzvNYIGrthj1DeMhIxm005ObwgMhE8iLWwaCpLzDV6Ztodg6fi/vMNAmRBDoyMnq+oZGniX27dtx47TUvPf/Cts2b//ruO1999VX+oYND/b2yyFEEVFZc8OC9C6664spDB/N1PSWKPM+z/5VRcnyoF5lQLlZ9jhVZVC4uqZfM/Fe3mu9HqiIqsqDIvCQyskzLIiHxqCQgkoBIHMTTSZ6KC1SMxUM06r9ULB7g8CCLBWjUR6M+FgtwRJDBAgwW5IgQj4cFMiJQEZYIsUSYIyI8FeWpOE8leDop0AmBTohMQmSSIp0U6ARPRXkqwpNhngxyZIglghwRYIkAi/t5MsiTYZ4IcXiQw4McHuBwf+5P83iIw/0M6mOxOevi8OBFRHwc6uMxP4d6WczDYV4OdrOgiwEcZMJKxmfwqBmLmPGIiYxOYaEcLpNYcBILGtHgJBKcAIIjUHicjFsZ2MUTPokOs7CHjpmIpP1sTdkrv37lqp9ffcctv3jlhcUfvvd2Y3WpwoAcFc/obPHxwuuu+tnnH7/P8+hsRuUQX9zegwfHmcQMmbRzmE+kIgIdyYvYR0Lm/jlWRhugqJOhUJoicQznaHagu+OXD96/4I47xkbGMAwfHh42To7Hw4GQ19lSV/Pu23+44ZprFi5YWFNZo6mKJAuiyAsCNx9U/9MPpFzf0XKTqqxebDTqRfNQLkqWxflJXVPmW5KqyJoqXWxGrCTRskQqIi6LqCQgIg+JLMhRCY6MsniQwQIsHiRhX8Q3bTZ0jfY3eu1jNBIQqSiHB2nUz+JBBguxeIQjIjwRFaiYQMV5JsHSMY6KCywgspDIQSI/Jzn3J3hI4ACBS4pcUmTjIhPjqAhLRVgqzFIRjgoLdERgogId4cgQR4R4MswRQY4Is3iYw0McEeSJgEAGBTIoEEGBDHK4n8cDAhHkMT+P+Tncz2JeDvPyuI9DPQzkpAEHlbQTCRuRsOExCxm3EFETEZmmomYyMk1GpvCQgQgb8NAkHpxA/KNIaAKOGpHoNBIwgIEJLGQUQBccdbZ1nt+ye9vbf/7jv/75vtc1LQkgR8dFHuBZ8K03fn/v3bc3NlZkszqdtAHOwcB0b3/LaTBs4omgSMdENpYXdoxEbQNhU7ff0BYwdqIJH0UiNE0IAkeg8JeffXrVFVecOH4ik85IkpjS1Kb6c2+/9eZjv3zk5uuvW3D7HV8uXen1BGYzWUUWJYmTLt44kf9zF5OTokiaKuuqrGuKpimqKmu58X86x3+FlRwuF4n5d3BRZE6ROVmkFJFQBFyRcFlEc6zwTFKg4zwVQwGPcaxzcqR9bLC1ubEi/8DWsuMHxgdaeSLCEUGWCLFEhCXjAg2IDJDrYhIPiRwospAkwLKISAIqi5gsYoqIKRImi4gkIJIAKwIiC7AkQCIPzKMjcEmRjQtcQuASAhufExMTqDBPhAUqJpCR3J5CoCISHRXIsEhFBCok0iGBCgpEgMP9POHncB+LeXnczyIeBnKxkJNK2vHYDJmwUUkblbSRCSuZsJJJG5mwUgkzGZsmIiYiPI0Hp5CgAQtPYWETHrNgMRMWnSZjVirmYECPwkUUCRRZQBUghQdEJiKyCYkDslmuv7/r5htv+N2rz1sMXVzSysamepsqasqPUoibp8ICExe5RF7YMRya6QuZusw9tX0NJ9FkkKExliXSKbWtueHOW2/9/e9+z9C0IPKSxCmSkIzH9+7bt337rrpzjT5vQE+n9ZQmy6IsibIozvcaRZG0iwWeB0K9WP4cK/ME/BcuuZkcUpcqd1NO12Rdk3Qtty3iZJlWZUoWCUUiZAmTBETkQIEBeSZJ4xG/eyrks9B4jCbiNBm3WycP5+8+uHvT+GAbS4RFJs7RcY5K8AwgsIAkwBIPixws84gs5hDBJZGQJFKWSFkmFYWUZVySMEUidIkQOVgSYElAZAEROVASIIkHRQ4Q2KTIASIHSDwg8YDIJWUuLrEJiUmIdEygIwIVEemoyERFJirQUYEOCXSYIwM8GeSpIE8EeCLA4X4O83Ooj0M8LOjiYA8LuRjAwQBOMuEgk475nRQJ2MiklQKsRGwaixiRyDQesRDRGTxmxRJWCnJRoIOBnRzq47AwT4QkNiqwCZEHJQGWeVgREUXBNI3ZsW3rNT+7+tXnn9y7/vPOs8eDtlE44eCpoMTGRS4pcsm8qGMkNNMXMXfP9NcX7lw3NTagK1xKF+wW4zt/fPOaK69ua23PZtKSyEqSIEuirinZ2XQ2O5vbqularrr/bjTzTjAfSy/lQ/vP8uuXEKOpcs5sVFVO6WpKVXRNSWlaStNzoOiaomtqSldSuqxrkqYKqsKrCqsojCzTsszIMiVJmCgigoBJAhoJWacmezEoQGERDArQeEwRkGTUfbRgz9nqUhKLCAyQe/xWFhFNxlIqlVJZTWFlmZIkQlEYReFkiVVVXlUZVWU0jVUUWpJIScBVidBkXFNwTcE1GVdFVBEQRUBkHs5JERBZgGQBlARQFkBVgiXh3/SIXFLkEhKfFPl4zmZyEqmoyIQlNiLSYYEM8kQuL/sZxEsjbhZ1s6iHAJ0U5GIRLwd7OcRHIx4KclOQC09aycQMFZ9hkjYqaaMABwv7GNTHoF4a9XBkgCdDIh2RuLjAJiQBytmkquCyjKc1RpKY48eKFz/2yzt/cc0Ljz5uGmxTmBBPhiQuIfGAIkJ5Cfd4xD4YsXT7jZ0OQ1/UZ/NYDZUnj/3pD69fe+UVq1askqW5++uKLKrK//Xtv6hLdy7/T6tI6ap2iT383/p3Y7r4Hk2VdVVLa6l0Ss+k9XRK0zUlpSvplKKpoqYKuiZqKq9pnKqyqsLJCi1JpCjikkxIAs4zkNc9nYy5GDKOwQEM8icijpGBtsJDu9uba7MZThUQlowjYMBmGZ8a7xsf6jKMD/o9NokndJ1XFU6ROVXhdU3UNUFT5ySJtMdlmZ4c8rlN8agLR6MMlRQ4UBJgRURkAVYkVBYRSYBlAVJESBZAVUJUCZYFaE48JHGQyCYlHlQEUOLiEhuT2LjMxWU2LrFRiY0IdIgngzwZ4Ag/R/gZzMtiPhbzs5ifI0IcEeTJuazDYr7cjp2CnLkbSAzipmEXg3ho2MugPp4IsniAJ8M8GRHZuMjGRS6piLAqY6pEqDKhKYSqECmNymb19Wu+vO2WGypLigQyyOABkY7KPCALoCLBeXHXWNQ+GDF3eSfbiYTbONr72qtL7rr95ocffGDL5q0EQcqKPJ9V55PEXGlVWdMUXVd1Xc3F1f8fSXOuoKv6PBm6mkppqbnyq7qu5q6W4ymd0tIpLaWrqVQqk06nU6lMeg6XTFrN+YquSbom6pqoaYKqcjliZJmWZVqWKUWiVIkC4n4cicymuYnR7td/+/Kdt930o8u+/5Mf/+jXL71wYM9W18xESib9HstAb3t/Z2t5ydGdWzfm7989PNhN4OBF3xI0VcrZmK6JKV2WRNYwMVJ7pvx8/emOCw3DA91Gw6DPbQITPpqMqxIqS6goIrKEqhKmSqgqIZqEKwKiipgqzk9isgBLPCwLsCwkZSEh8XOS+bjMRWUuKjJhkYkIdJijgywZZIgQR0UEOiZQMYGK8nSEo8MsGWRxH416GNTLIF4a9tCIn0Y8NOplMB+DBXK3hXgyItBxkU3kuqQkQIqI6AquKZQmU7pCaBqVUmAOdaxa+v7DDy4c7W+U6SBHxkQ+qYiQKqKqjOYl3BNR20B4utNn6EBiDgJNFB8/fO+Cuz7+1yfpTFbXNfkiKPNWMW8DKV1NpbR0Wtd1VbtkdR6O+dO5RpNDQZXn+dB1VU+pc/O504usXIRp/qWl56SmU3I6pVwkRtQUQVE4VWUVhVVkTlU4RWEVhUGQWDTiwZGEyThy3z135eXlXfaD7//0x5f/6LLL8vLy8vLyXl7y3MzUmMBiGBwLB50uu7n0eNHOrZt2bNnY3dlG4DBNoZLAqrKoqaKqCKLASCLLseTk6PCJo4WlJ4rOVpe3NNb1dl6wmMbDQReJJxSZUGRClnFZITSVUmVClee6la4QmoKrMpbrXKqMqTKmSJgiQrIAyAKYk8QnJD4ucXGJiclMTGRiPBPjmRhHx3g2LrJJmUmKbELkkgIb55koR4R4MsSTARbzcXiAQXws5mMJH0sEOCoi0lGJjgp0jGcTIpcUOVAVUUVCVRnTNULTKF0hUiqZSnEiFQWcvd8u/+CRh+4f7K7VqJBARiQe0CRUlwldJfKSnomYfTAy3ek3dqIJl8BCfvfM71558cO/v6+qkqpecnvjEp+45HuvZTKpVK60upbS1XRKyw3mkbrEWuYwSqe09EVfSaf11L/J+PcHc6Ck0+l0Kp1Op9NpfTaTms2kMmktB0o6raR0OaXLKV3SVEFVWUXhcr9F53IMx2GiSGII8OpLz+fl5f3kp1d87/vf+9GPLvv5FT/5nx//KC/vu3l5eUcPH9QVhiKSfr8tEvb6vc6z1RUFB/Z2drTEYkEcgziWlCRBVUSBp0kCZWic52jjxEjBwT35B3adLD5SW11xoanBODkai/pJEpQkUlFoTWE0jVVVRlFoVaFUGddVUtcoTSF0lUxplK4SmoJrCqYpmCLCiogoAqwIsCzAqgTLAiBySYlLymxCZBNz+3MuKQugzAMKByg8KIuQLEASBwp0QqCiIh3myQBPBHjcJxB+ngwwZIhn4gqbkNm4xMUlPiFySZmHVBGVeEiRMVUjVI3QZURXcF3jVQbAfKPrlv1z4aK7ezpqFDIiUCGJB2QezvGdl/RMxuxDYVOn39iJJT0CA7lsxl+/9PwH77+vXQJKroPMF/IiK5qu63MVTacz6XRaT+WU0vSUpqf0XBTV0rluo6mXwpH7rJ57aVpK09N6ajY9x15aT6XS6Uwmk8ldPJPOsTKbuZhdUmoqraRScirnLqqQyxaqwqsKr8q8KnM8i1EEXFNd+YPvX3b55T/etHnL008/9b3vfvdHl//osh/88Hvf+W5lWWk2q6VUOhb2DfR3VZWX7t6++YP33z17utxqMhAIxLO0KAuyzHMcg2MoReKiyE4bRv/0x9dfffmF9//y5jfLPjuef7Cnvdlpm0rEfZJE6Rqva3MpStM4XefTaU7X2VSK03VGUyldJXWVUCRUEVFNRhUBVgVUFdC5gCzCuZSjCKAigtLc3R1QEiBVxhQJVWVYkWBZRGQRkXhY5MAcSTwd5emwQIcEKiSQ4dxuS2YBiUtKPKCIoMwnZBFUZVSRUEXCUiqV0mhNJVSF0FUqoxMqHd2w4pNF9y3oaquVmIjIxGQR5Oi4xIOqhOWBPkPCORIxdwWnu7G4m6OSjpnJ377y4j/e/+ulm5qLhnEpKLlvv55K6el0Otcn0noqpetzuOi6rqvplJrStUwqndJTKV2bM48cK5qW0i+youspXU9fNJJUKpXS9XlLybGSiyyzmVSOlVRKS2e0dFpJ67KuiSldynlMLsQoMq8qPENjHEs6HfYf/uCHn3/2+Wwm/eE///HDyy678drrrr7yZ9f/7Krln3xacrRg+6a1f3/nz3fffuu9d9/1Pz/5cV5e3ne+850lzz41YxznKWzuude0qslCRpOz2XRfT+f3v/vdvLy8y7+Xd+UPLrvxqqsfXrTwmcWPLV36Mctgs2k5lRJ0nU+lhFRKSOWeNUlx6TSfTvOpFJczGE2e60eqhKkypuRag4QpEqJIsCrBsggpEpyrqyKhioRqCq6rpK7i2nwjk7B/b7h4QOITAhPl6ajAxEQ2LvOAxIOKCKkSrIiQIoKKBKsyqim4phApjUpplK5RqkrqGqkreDZD79q85p7bbm1vqJbooECFZQGZS1oSlpf0TMYcwxFLT9jSi8ecLBF1zIz/5uXn3//rO4oszkeQdErLpHX9/9c4Ujl3Sc2jkHtDOp26CNO/V3NLucFsWk+ntFxYufSy6YvulJtMp/VURs8NLlUqpafTWiatpHQ5k1YyaTWdUnLhN5cwOJYUeCYSDl3985+VlhwvP1V2x223PP7wQ4899NDDCxfe/oubrvzxT378wx/k4stPLr/s+WeefvnFl26/7bbczM033vDu22/t3Ly+rLioqeFs6/lzDTVVtVWn3vj9a9//wQ9/8pOf/vzKK35x1TXXXnn1NVddfeUV//PKK0tIAk7roqYKuYcd0yk5nZIzaTmdFnPKZIQcMSmd0VUypZGaQvwf8t47Poqq7R9ebyyIIL33ThpJCCEJJPQmvYMNRVBErIhSBBGkSK+GIkiTJiC9GUgjpPe+m+19d7bv7NRT3j9md7NJAL29n9/9/p73PZ/5JLMzZ87MXNd3rut7ncqxFo4hfB6K4BgzS5tpj5FjCI4hWMF/MRaOtfCcjeesLGNhaYJlLCxjYSgvvGhS53Gp3Q4l6VQJwbnHpaXcOprUs5SRpU0UqReYCkubvUBhLDxn43k7z1o5isDYvXv7j0E9etw89wtlrnQQ1R6nhnbraFLncelEmson8uIUWd59ad59k6zIbqopLUifNH7kWwvmeUhXIEHxOyAY+GX7NMoJiGF95kHYBJfE8wCw0IueWk1DCBCEEADBBPnwxPtgJyQOAB5687G10RDkAeCBl8F4ISJsQgWMsDnshNtlozyuyxfPf/7ZJ6EhQYMjI2IGhQ+OCBsUMTB6UGTvnr26dO7crn27ps2bvvhyo25dOo+Jjx82OLpjh04i0QstW7Ts0a1Lt04d2rZ8vWXz11o0a9ylY9s3xo2OHRL1evMWTZo2a92mRYfWLbu279ijS/eO7TuMGT3SZNTwvIdjSYGAC4+EIIMgDQEFAQWhByIPRCSEJAAuwDsBZwOcjedswLfxrJVjLTxnhbwd8Daet/O8g+cdADg4zs5xTo5zsKyN5ewca+UYC0OZacpIk3qhLod262m3gSYNDGkUYmMBcwKN5RjCixLWyrMWjrVynI1nrTxNYEzt3bUttE+f2+ePkYYSm67Ebq5yWMSkU0GTGpG2KlNV/lhe8Kck+65Bku8wScoL0qZOHL1g3mzS7axlpnyt9xG8AAz46H2I4SAPIO+1ApDz0xdO0DGEfD2sAC8bAQKkeK+7gaBeglAImxHkMQJeNyQ4JuFhAAtryS/nC5dol9NaVlpoNuk+XLJIJBK1ad06LjYmIjS4e+cOA4OCI0PDhg2J6dO9R7s2bV5r9torjV9q3ap5Qlx0ZGjQwOCgDm3bdO/aNWZwVNiAAX169erapVOnTu369+s1fdqUqZMmtW7Z9pXGTZq+/lqblq+3a9GyU9v27Vq3HTY0Vq9XQUBzrEcACkYcRhyCDIIsggxGLIIMhBQAJIQeAN0QuiF0AuDgeTsnfOK+DQAHhE4InRC6IPRii+edAHh43s3zLgBctJnFIAAAIABJREFUnBcuhC+wMlCkQXBYDGX2uPW0x8DSJo4heFYAh9VvUfxEm2VtHGPjaQvG1N6dW8P69rl+9menNt+kyLUbKxwWsdOuoN0Gka46S12RoShKkuTc1Ypz7QZJReHjGZPHzZs7w+12eIHC1oY2Aly8uge1xFbgFhBCCIQKEV6wExDwEPIQ8gB4XZXfbEBvAjwvWCnez3s4jgvACQzchwBACBEMTEBAHvShB/jgwtBkxuO0GknVO++8M3XqjKFD4wcPHtyiRYtXXno5tP+A8NCwobFDoiPDG7/00quvvNK2TduOHTr17N6zf98B3Tp3adu6eYfWLbu37xTSr1+/vn26devStWunvn16jR83dsa0aV06dG7WolXbdm17d+/ap0fPoL69e3XrkTB0uF6nQpDhOQpABkIWIR4hEPCXR4gXzAyCDIIUQhQALgi9GwAuCN2+n26EPAjRENEIMxAxENEQ0QB6ACR5L26cHGdnBd0LBIgyCvU3HEWwlJmhCYYmWNbKsnaGsXGMjfeGYwTPWjnWznEOAJw872QZG8bswf27BgUNuPVbolWZbVLkOYwVLmuN26Gm3QaRpjJTVZYuL/hTkn1bUfrYbhBXFmZMmzRm5owpLqeV5yiWoTiG4VkvVnwVYhzyIgAIChaUxvOCfRAQJOiYhxAg5Nc49P/1qZn3bzxfW1QtOGB9XDwtAy+gCAA/VjghSqcp0m6z7Nu712a1/bhpY4/u3V5+5ZVmTV+PCB0YHTUkNjY6YVjMgD59osMjhw6JjR40JCQodNKESR++v3jsqOHtWrZo37Jdx/ade/Xo0a1Lp44d2rVv12ZQZPiE8aO7d+rcvmPnnr16hPUfEBsdPWn8yEnjxi96Z5FRrxb4Ew9oCFmEAMIQYYAQwBgiBDEGGHEYcwixCDEIMxB6EKrdMKIEiCDEYMwgzAkbRCzELEQsQBSAHh44ed4JgBsAl98ZCaTHR4EtPGvlOBsreBnexXEOnrXxrJVjzDxrAZwdcE6ed0LohpAEwIMx+vngvkFBQddOHbTKsw2yXKu+jLTJaLeOculFenGOuiJDWfhQkn1bWZLmNIqrijNnTB43b9Z0l8PCcx6W8QCu1pB4GQPgIOQRBA2UxwEgqA1BiP1nkQ8s/n0IIUIAIcG9eM2NgLF6hgQhhBCqhxvhYEBpPELCQYgQ8DMqmiJJt9NmJU6d+AUD9uQvR5o1fe2ll1/u2aNXXHRsVGR0XFxswrAho+OHJgweMjgsYtDAiIjwgeGhIQtmzHr/7beHxca2aNaqdZuOMYMHjx6eMGhgeFhI6IiRw999Z96YEQntO3Tq2q1L/959B0UMHBU/aMSQIW/NnG/UqBDkeI6CiBXwgTH0Np95dyAW+ldjDmIWYRYhBiEaIQoiCiEaQcY7WgxxGHttEsZecSHEI8wizCDkQYiC0ONlyrxgXawcZ2dZG8vaONbG8zaB5fC8ACwnzzs4zsayFp63C3EZhG7hphhxGOOjiYmR/YMvHNlNSLJMsnybvpy0yiinhiGNIl11tro8Q1X0sCb7jro8w2EQi0uyZ06ZMGv6ZKfNyLFunvMA3hcn8yzvo6h+9QRiBUIeegEEhdr5QHwgX/IdhHVLqOtYAmARaFEwxn6gBGIloHwgkCYIOKFzuMNh++qLzzLTU0clxHfq1LFzl67hAyNio4ZERgyOjRuSED9kRFz08KjoYVHR0ZGDIiMiBoYETR0/ccb0mfPmz4uNie7dq9fc6TNmTJw8adykKZOmzZw5Y/EHby+YNaNz585du3Qe0LdvZETYyPjI0bGxb06bo1crMeIhYKFXxwgh3CAJiucxBj6zwSIs+BoOYx5hDiEO4VqIBGBFwBmLEAMhDQENoVuAgmBCWNbO806Oc3KcEwC/zfDGXwC4fFzHDaHg4BjkG8WIMT5+7FjEgAEXj+6yy3OsikK7vtxFSD1ODUsZRQZJrroiQ12SLMu/b5QVOI2S6uKsOdOnzJz6hpXQcIyLZUieo30chQ8w/sCvsIZ69ZubQL0CAATJ+ZTqG5JbmwXWKzPwcv/PgBL8Z/mAX5wAFJomFXIp5XEDwG7etKl1y9bt2rSdPm163NCEDu06RISERUZGx8QMGZEQOyIuemTMkLhBUQP69A0NDu3RrdvgqEGTp8+YNO2N+XOnTp0wetaENyaOGD9q6LjRI8ZPmjz57bfmvPfm/F49e7Vs8XqnDu369Ok5dMjA+Mio2ROm6dQKjCGCtd9SQ6T4Xhv6zIbXVEDEIOwDUK1N8m+gFjeYw4jFUGDKHgEEALh43i5U+vG8GwASQQoAGgIaIVrwdBBSQiTvG7zIIsz7i8UY/3LsaGTIgAvHtltkj03SXKuh3GmVki4NRepEZlm+vjpLVZqiKH5EKIoceom4NHvurCnTp0y0mVQ84+AYN8/RgPdFLgAIKn+qUgNh4fcm/jz+CxumwBKeejwQSYFw8WXw2hvfrXmMgNVsysnOZmgaIaDXqkePGPX9+g3nz501mozrv/s+Ijg0JipmYFhEv779BoaGhYYE9ejWrUuXrndu3Tmwf19YaMiEiZMnT5kxYuTwKVMmzJ87ffr4cW8MGzFl5PhJ46csXPjuB+8vDAsLCQkLmTZt1rgJkye8MXHyxEkL33zbqNcID4Lxs1ESgBdh3AbGAmJ43/ftd1tP3YRe+yyELEKsNxqHJABunncC3s3zbsB7AO+BgEaIgZBBwpB6xEDIQMQixCHEIcT7b4SQUDI+duxIcHDwmRN7COkTkyzHqq9wCJNuuPUik7RAV5WlLk1TFD9Sl6fbNWU1ZZkL5kyZ8sZYQi/nPFbG4+RYCvCsEMj4df9U/fl/+pkHz/OBiq8HrMAkXN4Qdg33nwWpOmYJ8CxNsTTN8yzGeO/u3efOnk1PS0lLScEYHz54sEeXHr279Ro7atzSjz5ZsuTjPXsOzJgx54cNmwSRffnFF4k/H80vKD36y4lVa1cv+3jxzAnjRoZHjo6MGx0zesK4KXPmzY+Ni3mU8ohhOYPJIlWoZXKFTqvlWEqwuH8DKH68wIAv+y9BhgR/BCHPAxoJHBmyENE8TwJIQkjxPAUB7YUIZhFmffMtAN/2zBv9evxE8ICQ304csEqzjbIsq77cSdSQTg3t1ouMsiJNVbaqNE1R9FCad09dmlyVn/TugmmTJ44x6moot4kmrQztEuDCA04IgP20tKHOnupH6u0/S+W4rnN5PiyeDx0IAYQcBBxGQKmQLPngA4amb9y4mp6aeu/mjXatW06cODkx8YhSoQQQYozT09PXrV0HAeJoFmN86uSpO3duY4wxhjabvaKi4urVq9u3b1/33ffr1v7w46afDiUeTUpKoig3QlwdoSOAaie8+HtYQdAHFPT3rBFGCHj9l0BuMAsFs4EZwX4IRwRfFlA4rvv3Ken0r7+G9ws6d3iXvSbLKMux6MocRA3pVNOkTmRSlOgledrKTE1pqqLggTzvTt7D39+cOX7S+FE6jZgijTRppikry7p5juZ5TgiAvbEGBDiAvAViol4U83zV+lHyV+p/CmUJEF8tkvxwQZDHGJ86eXzDD+swxn/eTxoaN3hAv16ffvKZ1eYQ9CS0Yr7zzsL0tHSMMeA9GKOHSX8+epSEMQaAZRkWQa/6IUZAkACutaMYob+v5qeq/h9dK4RUUGA8GPtdWO1+XZT8rfTb6dORA4LOHf7JVvNEwIrTUkM61QxlEJnlhUZpvr46W1Oeril+qCl6kP/w8pxJo98YO1KvFlOkwUMaWMrCMk6O9fA8F6hXGBCV4LpYaZgCFc9xXOC1T4VOQ9wE5q9336ejC3AIcBCir778+lHyIyHz559/MXv2XIpiMMI8zwPAYYwePLg/bdoMhmEwhgK8bl27evfOrdq71ALCr6Ras1pH4X9P7+jfcVLPToHM1y8ZWBclDbHyvFtfOHduUFjI2aPbLJLHBmkOoSt1WSWkU0WTepFJVmCU5hskubrKJ+rSVG3xw6JHV96cOmby+JE6VRXt1nvcBoYy07SNZUnAMwgCBCFG9TXkffYAZOAG/MP/xXMc9yyUoAAr5YcCbmA2Goq+IVYQ4iHkOZaVSGo8HgpC3m6zrvp2jUyqxBjzHCeYSQihXKGQylSB5axfuzYnO7u2cEG+yKufAHHXQuNvYqXhm/4HKZDwBt4BBpDr+me9j/mMu/9+8XxoSPCJI9sJSbqxJsusLnQQErdDSXt0IrOs0CwvNMsKjJJcQ1WmviK94vHN9+ZMnDQuQasso5w6j0vPUGaatrKsm+cpBFkEAaoLAP8z4gB8NCQoz+ErOAATgS+N8dPtB34aPuqWDH2+EvhkhM/9du73i5cwxgjWx2LgHUmS3L59h8Vi+edK/N+U6oDm99/Ph4SFnTxxwCJ7bJZkWNSFdpPY5ZB73GoRoSo1ygpMsgJjTZ6+OstYnVGZeWfhnDcmjh2mkZeQdrXHqadJE+2xsJxLaA9DdW2v94YN1FbPqDTMUy9/YFH13+bZxiYwWz2rgxDy3x9jzHHcihUrJBKJkLNhaf6rAAAYY4qiXC7XP9bA/4qEUP2A6OqVS/2Dgo8f32+RZhirMizqQqdZ7LLLSZdKZNGUE8piwbQYanLMkqyKzHsL500dO2qoQlJAOVSkU0eTRoayst4JqBgUUE3iu2V9QNRDyVOPBybcABD19PechOtaoHqn/GefPHmyYsWKZ0utPkAhhDzP/yea+N+QUL34+dqV3/v3Dzp+eLdZnKavTDerChymapdNTrpUIkJdTqjLzIpCQlFklhUQNTni3IfvL5g5MiFGXp1LORSkQ025DIzHQtNWlnVBwKIGOBDE2pCu4qfB6Kk6xnW/8mdhxUsb6uZ8mgGrc6GwX1ZWnpuT6xPQM01XgBAD9/9HqOi/nRoi+P/ETQQ6jDGPMf7j6qWwfkG/7NlmqU41VKcb5bkWXZnTKvO41CKLppxQlxHKYkJRZKjJNUmyagqTF701LyFusLg4jbJK3XYV5TYypIWhbRznhoCBDewKxtgfIeMADfk9S0OseLkL8kYXfl/hLbMOX/T/8IHF+yPQDkFY224C/dnqPaTvUl/gELAFCK7hrVGDDfsg2ZA5wnrZBN70TDX9BRhQ4B5q+Ps/TciPFYRYjPHN61cHBYUc37nRXJmsFz82ynNshgqnVeZ2KEWEpsyiKbcoS0zSfJM0zybPk5ckf/D2/ISYqNL0G6Shwm1XkqSRJi0MZedYNwQ0gt7FSRp+/fBpbXvPNi3Qz9ifVineUDgB8Yj/v8+0ec97jyGEoW9DPt3+Xfn+2x9zXQWi59zj75b8lHzPxFtdtvdvJuhtx/Y2a+M7t26EhwYd37XeWJWsF6eblXk2Q4XLKiedKhGhKSNUZUZ5ESEvtCiKrfJCeVn6knfeHBUbVfDwIiHNJm0y0q2jPRaacnKcG0EGI74eAvwPjQPQ4MdNPd76P2hXEfwfNtEQCsQW8RzDsZ7nZ+Z5j9mss1lNQmtUvWS3WirLSvIyM3KepFaU5VvN+oZ5GJbOL8hNfngv+/GjkpyM/CepmWmp+TlZvlHA9VPS/TtnThw7f+bU6VOnDhzce/z44Yd//slxHP6n3spfZYwgjyCLMb57+3pkeMixXeuM1ckG8WOzPN+mr3BZpR6XUmTRlFu1FYSq1KIqtiiLLYoSRXnGsvfeGTcsuujRBW1ZMmkRU6SOoiw07WA5F+A9CAo1x/X5BPYho54namh7tFqtWCzW6bQWq9lk0hkNGr1WrVUptSqpViXVqmU11RV52U9KSwr1Om1ubtbjx8lFRTkVJfnF+TlpKUl371zLzExmaAojXFpccvnS7+fO/nb9xu+3bvx+9dK5X44cPnvmbFF+bs6T1FMnjuz5afPPe3f9fGDXof3b9+3cvP3H9ZvWrVq/5us1q79Y/c1nq77+ZO2K5au++nTpxx9+9dVXR48eE4urMUY5OZl7d2+fO2vqtDfGLZg5443xY0aPShiREDMyfsjksSOmjR8/Ymj8mJFjdu3anZ7+2Ad/72veu3NtwexpPbt2biTyppdeEPXs2nnezOm3b16tlRjGDEtn5WQdPX60V8/uL4pEzV55+aUXGr384ou5OULVTh31Gw2ati2aikSiF0UikUgUEzs0NTVVr9X9B0YFIwy9tb2IQ4DBGN29dS08PDhxxxpdZZKuKs0sz7doSx3mKqdVIrJoyi2ackJdalIWWTWlNlWJqjz988ULx8QOKkm+rC155DJVkS4N5TEzlJVjHID3QMAgxAd6jUCC0hAr9fKwLJucnLz/wIGY6CG9unXp1bVd2xZNWjRu3OTFxm1ate3ZrWunDm379O65Z9eOtJR0iVh2717S+vUb2rZr26rpa40bvdKza79fT5wpLCpmGBpCKJPJkpOT33nn3Rdf/FfTVxu/LGq0/MPleTlFcpVGplJl5+TPnfu2SCR6QfRik8ZNWjRr2ezV5q++3Oy111o0b9WmXbsOrZu3fFn0okgkavra69euXXO5HBzHAgA5FtIUfeG3Cy+KXnrlhVeio4fGJoyIjhsWP3Jkxw4dX3mhkUgkOnQoMeDrxBhji8U8b/7Ml196QSQS/Uv04vBh4z9Z/vXST76IGzrspRcaCWp+e8F8u81aT2enTp14sZGobYtmrZs0E4lEn3/yuR8rfhQmJu5/QSTq0q5tx+ZtX3v59dTkx/8YIgFYEbpDcBhxEFAYw7u3rg0I6rN36zfaioea8lSDNNuiLbIZKhzmapFNV2nTVlq1vskRZQWqsrQvlrw3Ji6qOPl3Y1WGm5C4HWqKNHKMhWedwhS8vs4Z/voMhL3VhU/xTTjA3iBf7QXG+LfzV0QiUXRM3Fdfrfxs+YpV3/4QP3zcK42b/qvRvzZs3FDvrZZ+vKRp40avvfTKz/sP+8oE/qKqqqo7d+3askXzqIFhdovZJwUeY1xTLenSvusrLzeePHVqeUWlWFxTLZGJpcoauVqrM6Qnp/Xt2rtJo9emT52LMcYYAsAD4O93gobHD2vTomWNRI4x5hHGGL//3sLGjV7s1qGzrEaGMYYIYQQxxqTbPWrUKJFI9PKrjSMjI/9MSvF/8AzPX792I7h30GsvNhWJRJMmTKAoj09bGGOclp7y0iv/iouOCu3Rr8m/Xu3ZtbdBr/dJDmOMOZ6NGxbbrmO7NyZOaPNaszZNWmanP8Few/CfYAUgzAq9OSHwYAwe3LkeFNJ/77bVhqpUbUWaUZ5r0RZbDRUuQiJy6qoc2kq7psKprbKpKyzyYk1V1pcfLRo3bEhx6gWrqshtlZN2NeMx0ZSFZZ2ApyBghV60EAIfbxQasWqbEuuR2QbVKhBjLJHVNH615ZatW/2Pvm3bjpcaN32laeNz509jjBGACEBBGls2//jaqy+3fK3p9ct/YIyFdkGhiZijqblz577eokXrNi0T4mNdThvGCEAIEcAYK6TS3l37vPjCK7PnzGsoLKmkukeHTk1eaDJn+psYY4QR9A4wARhjjMDEsaNaNW0mk9b4L1m8eNHLjRr17tJdIZFijP2VE5vWfy8SiZq2at07aEBlZVWtOnzpSUZWh9ad2zRpLxKJdu7aEfgYyamPRI1Eby6Y++HCRY1FrzQSvXT08BHheYQSsrJyXmjUaMac2Z9/trz5K6+0e61ZRkrqP4RH4A/IYyT0aqAg58KYu3f38sCBoft/Wq8rS9KVp5ikOVZdmc1U7TCLRU5dhU1TZtOU2bXlNk2ZTV2mk+Ss/HjxyCGDilN+dxkqKafK49QwHhPDWHjODQGNES9UqfjbmetRk+eixNsCjDGWK2UtWnTYsmUL9kXXm3/c1ujlJk1bNDt3/izGGAOIhI67GG/e/GOz115t06z5H79fEV4SQiCY/lVfrRCJRF26dWvTtlX8sFinw4oxBsDLqZVyWf+e/Rq/9NqMmbM5jhVQBIDgQ3F1dXmvrt2av9x81rS5/tZBwfghhDCGUyaO69S6rbRG4n+vxYsXNW78Up8e3aXiar/QzUZ9SN9+rVq0bfRyky3bfvJppdZHCztfLV/RpFGzFi3aBAUNsFgIv/JSUpNF/xLNmTf7wb0HLZq0aPZK83Gjx3M858/wzcpvRCLRhd9/X73629ebvNy+RfP0lEf/CCt1oIIQixGDEA2BG7B2jOm7dy4FBwXt2bRaX56kr0g21WRZNcXCYs4ii6aEUJcQmhKrtoxQl1jVpVpxzqrlS+MjB+YlXSKJGsqtEcYj8Zyd50nI0xjxyIcV9FepHn3xH8QYyxWyFi3a79ixHWMsfMfbf9r16qvNW7RqdebMaYyxfzwRxnjbti2vN23S9vXmly9cwIIDgjzG+NypX0Qi0fSps4fGD23RsvmwoUPsNgJjLJgHjLFGoYgIDm3etMX0GbOEeliEautUJDWV/fv2bvN6mzkzBavjRTZBEEJ8MX3yG906dFQq5H4BL136YbPXX+3Tq5u4qtJ/8PqVS62bNevUvmv79l1KS8sD8eFLEGOc8jC1TfN2nTt2b9q06Z07t/zH09LTGr3caOr0qSzLjRk+tsWrLVu83iolJVm40kKYevXs07V7L5vDsXr1Ny2bN+ncrnVa8n+IFSTUqQhdMCHn4FkLxu57t38fGBTy87YNhsqHuopHhDzbpimy6csdJrHIqiq1KEusqlKbpsyqLiWUhZrqJ6s+/TA2PCQv5Srn0tKknvYYWdrCMHaeIyGgEeIErAiShd5e1rW9FHDdHgVPq9eHGGOJuPr1pm0OH07EGAta3LNn7+vN2rRs2erUqZMYY6FIAHiM8Y4dO9q0atmpdevLF85jjCHkMMb5TzKav/rq0JiEGrF05OhRLVu1GJ4Q58WKD5FalTIyNKxNqzYzZ80BgAvoNQgxxjKZJCQ4uHWLdnNmzvWKEGGMhe6eGGM0d+a04D599TqtX8bLly9r3ap5SP8+4soK/8GdP23p0Kplx3adEhJGkiT5NN1AjLHZQIQFhbdv17nJa40PHNzr0xl+kpXZpNmr02ZMxRgnHjjcsmmb5s1aLVv2sXDlld8viUQvfPnVNxjjNatXtmnevHv7DqkPH9ZX/r8XNiOEOIhohEjIu3jWyjJmjN337/4+sH/QgU3fmSpTDJLHRnkOoSmyGcrtxkqRTV1uVZURihJCXmyUFpqkueqK1FWfLokbFFacdQcwhMdtoD1mlrZznFARx0DgHyIFn9pBLrBrC65LbAPtSllpcavm7S+eP48xFgBx4MCBli3atWzZ6vTpkzigh4NwqkvHTt07dhSwgjHW65TRocE9O/aqKKtiOWrk6BGdu3QcPSrBZjVjjAHy8hWdRh0VHtGubfvZc+fyPBvIwTHGCrk0NCSkXetOc2fNqydIjDFC/KzpU8KDggmzyX/qs8+Wt2/TKqRv36qyMv/Bdd+t6tKhXZfOXaZMmSr0gAmo9qtVIUVSoxLGdO3SvUXLZlu2/eg/mZWV2ax502kzpmCMDVpDWFBk9269QkIGqFVSjPHb8xY0e615ZlYuxnjt6m86tmrbu1PX9OTUeoX/WwkhABELEQ2gG3AOjrFQpJFniXt3zof3D967frWy4H7eo4uamkyLtthuKHeYqkSEssgsLzDLC401eSZpHiHP05akrv50yciYiOriTMDZaI+JoQiWtfO8GwIKAhojzgcUFNClEvlxXQ8cT6UsGOPszCdtW7e9dfM6xhgBgDFOPJTYqX2nDu3bnjp1AmPsHbAIeYxx4s+Henbr0qNz5wvnz2OMKdI5e9aUpq+9euvGHYyxzWYdP2Fsj55dxo0dabWYMcYQIwgRxlivU8XFxHbp0n3W7Nkcy3qfD0GBBikVsqjIQV069nhzwds+slKrZwCYSZMmJAxLcDqcfimv/Pqrrh3bDwwOqiitxcrGDRu7dO7Ss3e/qVNnQJ6tpxe/Rj0u19jho/v17d+xY4edu3b6c2Rn57Rr13bWrBkQ8hjj1d+s7d6lW8dOHU6eOGJQaXp16zXpjSkURWOMN36/rluH9n17dEsV+Mq/CRVfdogQC3gPx7t5zskxBEsZSbuGIbX3b58P7dF779qV8vwHV8/ulVWk2vRlNkO53VQlMsvzzfJ8i6KQkOfLilNKn9xUFz9a88WHY+IHSyryeNbG0gRLW1jWzvMunvcuP1LPrggG1m9RGkIE+75U/3mM8e1btzq065iS8hBjDDiAMT525Fjvnv369O59+vQpjLEw+FToXH048UCfXp379ex55eIVjPGGdaubv9503749Qsl2m23ylDf69es5ZvRwwmzAgl2BCGNs0GtHJIzo1zfozTffZGgGY8zxPA84IdDVaJTD4+P79gp696336goeYYw9HvfoUaNmzZgpcBcfVlb06NoxIiSovLTEf/DI4SN9e/cNHxg1cvgoO0E8CysKmTQ2OmZQZFSPHj3OnDnjz1FYWNi7d++5c+fwPIcxTk1N79enf58+Pd+ZP2f31m0tXm+VmOitKdj0ww89O3cO7ts7OaW+D/q7cEEQIQ4hBvDCqqk0Q5tpt8ptFXNOWdL1c8GdO29ftVxVkfbH5SOKqgybvsxmqHAQYpFJmm+QZJukOSZpXl7yH9fP7pMW3FuzYumo4TFVVXk8Z+doK8/YOc4JgNs7jAAyCAnjX4DwV8BAoAMK7Nbke0QfkryVlvjkryd79uyXn5+LMeYBwBgfP/5r377BISFhghyFiEngtsePHQ7p1yu0b+/b16/cuP5Hu9Ztv/7qa5ZlhAFXTodj+vSpEREhE8ePNpv0OCBoNxp048aMDw0Of+edd1iawRjzEEAEBL6i1apGjRgZETJo8XtLIOR9FareZLfbRsTHL3rnnUBZr1n9bXDfnlEDQ0qKC/0H09LSwsMiE+JHhwYPzEhPq68dXxvRjevXQoLChg5NGDRocFFRkT9HSUlxaGjo/PnzOQ5gjBmGmTVr7oABfWLCw6NDw6OjhkjlMiHn5k2b+vfsNTAo6GHSn0Lh/z5WeIgaa0C8AAAgAElEQVRZhCgA3AixGCOWdToscrO2zK4tvXXhl/6d2+9Y+4mqKv3a5ePK6ic2Q5ndWOEwV4vMsnxjTbZRkk3ICwrTbt747WdZ0Z9rVi4bkRBXVZmLoIujbYB1cJyDBy4ASO+Qf8QhX29+H2WpX2MbmGplFnBk3559keGDZVIJxhjyCGN86tSZgRHRAyMGnT17FmPM896x0BjjUyePD44cOGrokO9WrYiNjZk1c76FsGKMhfDb5XQsXPj20Ljo6ZMnmgw639eDMMYmo2HShCnhYVFvvfUW5aGw9zP3IcmomzB6bMSAiPfeXSRgBWNcUV6WmHhYIhEThDEmKnLF8s8CZb1+3drwAQPio6OLCmqx4iE9C+a9HRY+JDgkfOXXXzRQjyAB+PGSJZFhgwcOjPpo6bLAzjEVFeUREWHz589lWa8BO33mXFBwv9FxsRH9g1d8+bUfFj9t2Rref0BEUMijpH9mVxDGPEQUgC6edyDEIIwwBoBzkxa1x1xz69KRvl3a/rRuuaY648blE0pxpt1YYRP4illWYJLmGaQ5hKKoOOP+td+OyUuS137z6dCY6MqybAScLGXlvaPpXRCSCNIQCMOTBEWCAO7ylNr9ekTFlwFijFetXDVy+Fin3YYxhjzGGJ+7cD46Lj46Nu63c2cxxizLASD4OHz2zInowaETR46KCo8eOWpcVXU19gZKGGNMup1LliyKj4+dOXWSTFINfXXKGGOzyThz2pzYIfHvvf8+RVGCuPxYMRv108ZPHBI25P33lgjOTiGTDh8a16plh/ff/yAv90nogL57f9oVKOzNP26MCg4bFRtfWuT3QQhjfPfun2GRMbHDR0QNCrty4XRDLZ08mhgdHjlscEL0kPjsnPzAU1VVlTExUe++u4D3cR21Tjdu4vgx8bEjhgx9cOcBxhgiHmN8cM/e6ODgmLDw1If/rC4OQsRC6OY4G8NYAaARxggDCEmeMTiNxdfP7uvfrcPWdZ9ppNnnfzskKUtzmqvsxkqnuVpkqMkxSLIMNbmEIr/w8d3fTx+WFSWvXflZ7JAhJUWZANhZxsbzLp53QUDyPMkDGiIWIg4gFgpVfkhwRtBHX6APFrXBkc9D8b4mWcQw5JxZ85Z/XOcTvHz58tD40UMThl28cA5jDDEvDJzGGF+4cHpUfOSUMaOHxSU8SErGXuYLhLOk2/XB4oVjxgx/c95MmaRKiKgFNFgIy/xZb8YPG/nRxx+zjMBtvSESxthCGOZPm5YQGffhoo8RBBjjS7+d7d+91+VLf1RXiY8c2h/Wv//jlFQc4Jx27NiaEDto4sj46rIyLJBo37ex90BicMTg0MjI2JiIPVt/kJQXO+1Wi82SX5CzYcOqYTGRQyOjYwfGXbx4ORBkGOO83PyIqMiZs6fSVG2vze07f4oaFLxg7iyno/bgT5t/iBsYNiQ07I9zl/wH0V9HywhjiDCPvLGPk2cJ2mMEgMSY44CHY8xmZa6q5O6NM3uCenbauv4znSTr7OnE0oJkYRJvh6lapBdn6aqf6MU5ZnlufvrtS6cTZUUP1337aVzM4ML8VAjsHGPlOO/4WMB7eCAMkWUAZBBiIRRmjuD9WAlgt0+rqfM1OIrLK2LDYw7vS3Q57WazgjDI7RbT8aPHhyWMGzo84ddfD/vFIFxw5uwvoxMiR0RHbv9ho19APA8EiupyWBa8NWfs2OFT3hijkdcECkmv1UwZP3XUyHHz3lpgMuu8H5evIamsJH/i8Pi40OiJo2aoFCqMcVrSw35d+hzYvTM59f6IEXFLP1xEkW5fR0Nss1oWvvdWfGxEdPiAxP17OYbxWVFvDHXhyrUZc+dGRYWG9OySEBYycWjCmPiRoeGhwaH9hsYNXvjm2xkpGf7nhwA47Lby0pIPPljce0DfAaF9tm7+XlJd6XDYMcb5hXkRkaF79+3CGFOUp7Ki7NLv58ePHTEiOjIufOD0ceNv/nG1vLSYpmn4txqFeIgYBGkASZa1MR6dx6XhOBvDEqxHS8hzap5cMRTduf3b3pB+3bdu/EpX/eS3XxNLC1JcRLXdWOkwi0WGmhxjTZZJmm+W5+al3b50+rCi9NH61Z9GhYfkPrkHWIJnbDzn4oEwQR4JACnMZcVzHmEyNJ9pgT58+Llt7VgyJDT0QW9VmNGg+GLpB4MGRIwbOWnatGkzZ06cMXHUlNGjRgwdM3jI6MghcQveml1dWczTHtrtMup12dmZ8xbMHjosalTskPlTpz+4e1epVFAUBSGyEkRlWdn2zVuihgwbOXbsiBGxq7/9PDszXaWUq1SKJ0/S161dM3rYyAnjpo2dMOW7datTUu4rlWIA6MqK0j+uXV22bMmk8aOnT5gyYtjEzz774vqNqyVFhZvXbx4SHjckNmH5F1+oVEpBs1aCuHfzzqYfNr236IPly5cu/2jxx4sXHzuU+DglVQhe/N+2yWq7evPWti0/ffbx5wvf/ODdtz/89KtvD/x8OD0j3eMhfV8AwhgzLJOR8eTMyXM/Hzpx4uRvJ8+cPvnrqZvXrglNChzgHyT9qdVqMcZ2u+1RSvLNW7eSHj5MTXuckvLk/r2UO3cfPsnKFRzrX5kWiDAHEQ2Am2UdtMdI2uUum5zyGNwOmV2dK8v5Q5Z1VZN/68bJXUH9u3+//nNN5ZNTifuKcx+RVrHTXO201Ij0NTkGSaaxJs+szCt8cu/K2WPK0pSNa76ICgvJeHgNsARLWzjWyQOS44SlXoVBsx4IaMBTANAAMj6sCBX/QvLyjLoxESgpLV7x9YqZM6e899a8das3rFm95fuNW7Zs27Jz29Zdm7fv3n5g376ju/ceWrrso/HjEpYsmp+W/ODBvftHjx5PPHr87PlzF89fOHv67LlzF5IePrI7CISAtEZ6/86fly/8cf3Ow7tJKSmpqffv33/4Z3J1VbVYXJWalpyellqQm1+QX1ZYXJmXV5Cfn6dWaSHEcoW6oKi0slqsUCqVco1SrauSqMoqZGaLHSFQUy2V1MhZ4B9uiBmGMxsJi8VOMjzFAZaHLAdcbspFUs/5rGmWp/mGZ6G/4elv2IO/TizL/lUvFogwy0OS5ewsY2E8Oo+txmEW0y6lRV0oK7itLr5rrE4zizPuXkjs06fb6lXLdBUZvx7YWZj5p4uodpqrHWaJyCTPM0qzzLICi7qg8Mm9SyePKEtS1329fFBoSFbKXchbGcbKsk6ed3OsE/BuADy+uRVpwFMcRwJIC/PSBPggAR88alDLcufOg179Bm7asoOwWHkAAAwYmhUgN5pljhw9FBcXkZ72bLbvdWn/JPn5yl8nFBDy/t1LkM/IoL83RBT6MgPfvu/ez3ikOicDIonn3AIihocumrVQtIlyqpzGcoepym2ukBXdkebe0JUmmaof25UFj26d7du31+qVS/UVab8e2F6QmeRdo4aQiEzyfEJRaFEV2bRFhY/vnDt6UFn8aMOKz2IiInOzHkHg4Bgr4F0cLwCF5HkSQgoADwAewHt4zgOFya4ghyCHEcBClT+ACNTO7+Wvqr95/ebcuW/bHW6MMYCcb3oeACHkhal+ACvU90MEVq5c8ehhkk8atbIJFGItEFGgEOtrCCEvBfXlgM/UIAroClDnjqj+4boqa1BGnWv/QpXPfJRnFv7sQlH9n4jHmEWIBLyDZcy0R+uxSu26cqexQitOlebfUJfcN1SmmMWPXer81HsXg4OCVq34RFX26OS+rcUZD9wWsZOodtkUIrM8n5AXGWW5hCKvKOP26YO75EV//vDVp0MHDcrJTkaI5FkbYB0874TQg1DgPK0ewJOAp5B3slBhfk4OIx4CXpgEDEIIIe9nMxjjG9dvnPz1DMYYgTpspm645A2F79279/DhQ/xcWx1otJ4pXV9OAYX/n0uo4ZAw33GEEQ8hDYCb52wsZaY9RppUk3apXV9hUuQoi++pCu9qyx8RNVmELNOpzU+9fymkX9A3yz9UlT069/P20if33ESV0yJxWGQiQp5nkuYZa7LN0pyi1Bsn9vwoybv347dfxEVF5mYlY+wBPqwIs0ZB79LjJO/zRwJKEGQRZIWpYHieYVnaH9P6qmEQxjg/v6CiohrVHfnsV3bgDsbYZDLJ5XL8XKz4peLd+ZvZ/hvjbv5LCSEOQkqYixBhv2+F/iW/AXDzvJ1lzCwtrC+idtolVn2pseaxvvyhoSJFX5Vmrsk0S7MduuL0pCuhPfusWfqBuiTp/JGdRU9uu8wVDqLSZZWKTNIcY02usSbLXJNZmPzHyb0/VOXc2/Xj6vi4qJzMhxi5edYGeRfPO3ngnS7cb1cg8EDAAJ4SZvwFPA2EWBp65yn1YcXbuAghZFmW50GgQan72nVSA6HU4YPPyvD/s4QgojjOxrMWBN0IscjrbnmIWYgYhCgAHDxnYWkDTWkZUkc65HZzmUVTYBCnGapSTOJ0sySDkGYT8jy7tjgj6eqgPv2/+2iRouDumcRtBY9vOk3lNlO50yIRmRUFhppcXXWGUfy4KOXymQM/SAse7d+xPiY6PDMjCSMXz9gA6+BYO+/lK17rAiGJEB3gfYSNRYBHEGCIAA+Qb7JJP1aE1/PH1biBE8HPVvnzoSDwXJ1KlvTgLsexz8n5n6S/Cjf++wlC5GFoo9up4DkbRAzCAGEeIhYgBiAGQA/H2XmGYGg96VZ5nAqHscwsyzSKM4zixwZJulGcbq7JsMqz7cp8t670SdIfUf2D1yxbJM67efzAxtyHVx3GMpux3EFIRISi0FiToxc/NogfF6ZeOf3zZq0458j+LXExkempd5FQF8fYWM7B8y5hPQKvUYEeCCkIKR9WWCQwXKFZEULknX/Q2wggvNlTfU294w2NTb2dZ6VHyfd7dO+2csXK5EcPGsDlOTpG2Etnn3H66ff1HmQZql7m/655gwhRHG122uSU24ARhTHHAZIHboQoCBkASJ53sLSZpnSkU+mwVBnkmbrKR6bqNEKWaZJmmmXZhDyHUORalflOfUlOyvWYsNA1ny2RFtw9su+HzKTf7dpCi67UbqoUWZRFJmmOUfzYJMnMT7ly5pddJk3pz/u2DBkSkZZ2BwK7d0pd3ktZeD7QtAhT2gnxMw14GkGhBYD1TRDN+8ZoooYqfyo+nupZ6iEs8LivEQphjKdMnrZ58xadTjNm9DiPp8FIMAhznqSnpTyoLCk8tH8vxujMqRPFhXmBWS6dOXXkwF4E2N/OHK8Rl2ekPXqUdF84VZCb+eWny8pLCqrKi99+c57b7XQ47L+dPf3Rhx9cuXwRY3zy1xPnfzuH0X/ZFUKEGMDZabfOY1dxpBHyDoY2kS4Nx1gwcEPewbMWjjbSbpXLKjGp8k2yTKM41SxJN0ufEPJsQp5rVRYQynyLqsBhKstPvxkd0n/l0vdkBfcO7l6feu+cQ1tg05bZjGUik6pIX5Otr07XV6UVJF86f3KPQVXy8/6t0UMiHj68gaGD8Zg4xsIyBMNYWdbOcU6WdQDg9m0kAGQAw2UCsOInK0+ZuKuh03nWF4kapIYHhQNVldLsnIzg4P6ff7ayXiFmwjx69PDevXtHDYpav279sLi4078eE4lEq1d+vW3zprcXzFUoxMs+WvL+2++++vJL23/avPrbb8JCgmfPnDmgbz+OY7du3TRtytQR8SO6d+1+/97dJq++mvLo0dHDRyLDw99cMH/zjxushKl1y+YH9x/A/zQ+/scJYhYAJ88YXRaJw1zltkhIm9RuqnISEsatIe1yp1XitomdRIVZk29W5FjlOeaaJ6aaTEKRRyjzCGWOXVNo1xTbNMUuc0VR5r24iNBvl70vzb+ZuGd9+v0Ldk2+RVVk0RWJjKoigzzXUPPEUJVenHb1/K+7tYrCg3t/HBwV9vDBH4i3MqTRvwQbTVtY1sZxDo53sJx3KlUASQjo2g0yADK+WbX5eq3QT1W8kP6+9X5WTqeTSIiP/+TjzwNzCju7d+8ZO2acx8MqleqNG3/o2av76lVrwgZGNG78akT4oM6dO331xWe9e/ZZ8+36b1euOvfbue++Wx8TE5eVmdO9e4+U5Ed9e/dd9e0323/asnv3rrt3HnTs2HnJ4sUJ8fEjEoav+279rFmzhsYNEYlEt27cxP99rCAAoYdjTQ6L2GGqcJoq7IZSu77Epi9xGMut+mKzNt+sySOUuSZFpkWRZ5XnmqXZZnkuoSq0aAqt6nybptCiKrRpS91EVWlOUmxE6KpPF8kLbx/esy719lm7KtcszzOpckRmTYlZXWhW5BolWUXp18/+slMnL0zcvyVmcGjyn5cBY/C4tTSpp0kjS5tpyszQBEsTHGvlWSvghWl3XcI4Z6EmF0IGIBYKS24EYKVe8s+L/A9SAxuDMcZVlWXBQX3HjRlXVJh/7Oih9DRv47Bwyf59+3f8tO38+bNTp7yxZtWaLp27l1dUjh37xhdffHP7zt1WrVp+t3r1oIiBm3/Y+MnSjzas/27Re+99/NFHDqvttSZNjh5JXDDvzQXz5i9e9M7smTN379zdo3svN0ldvHgpPDzy4qWrIpFo4XsfJMQP3+Rt1/zvogVBhBmet7mdKodZ7DBX282VdmO5VVdi1RZZ9UWEtsCsyjfLcwl5LqHIM8vzCGW+VVigV11kVRdbVcU2bZlVW+YiqstyHsZFhn398UJ54e3Du9YnXTtukWZYFXkWTZ6I0JSYFAUmaa5RklOYdv34oS0aSfaRfZuiIwc8uHUWMgbSoXY7VB6XliL1HpeOJo2Mx8TR3jWQGNbK8w6WcwKe9E7IXGtXeAA4oZtLQx0/y7rUEcIzSO5T05q16/7V6OWE4QnDhsUPHTaioKAo8BKD0bRw0ZKhQ4dt3rqjtLxq608/QQAKCooBQOnpGT179ikurjj2y8m58+a/+96i/IKSh4+Sb966izE+d+H3Gqlcpdb/uGXnVytWXb1622i2Hj1+ggewvKLyjz+u0wz3ODMHYbxnz4H9+w9gjJ/Lo//nE0IQIgbwTo9b57Yp3FaZy1LjMFfZjZUOY7lFX2LRFhPqArMij1DkW9QFFm2RRVNk0RTZNIVWTbFNW2bTljkMFTZ9udNcVZb3KDYibNUnH6iK/zy6c+2ja8fNkjSjJMOsyBGZ1SUmWYFRnGOuySnNvHV45zppwb1DP60aFNL31pXTrEvlIqROm4x0qj0uDWlTeRxayqUX1uKkaRNFmxmGYFm7l7vwFIJC8Mz57ArvG55Yn6UG/sRPQ0a9APVZqBKOO1weqVxN2Fwukvk7jT28d6QWpinGQtifagyeg85nn/rHNfr/MCEMIGIg76TdBtKh9NjlbovERYgdpiqHqdKmLyM0JRZNkUVVYFUXWrXFFm2RVVdi05fZDKU2fandUO4wVtgN5XZDudsiLst/NDQyYvXHH+gqMo7vXP3wylFDZbKhOtksyxaZNSWEsoiQFVhk+RU5d3/ZvaHi8R97N3wZNaDvzfMnGJvUYa5yWWvcVqnbJnVbZW6r3G1XelxqyqWlSD1FGWnazDBWhrHznJvjPN7pmiGP6vaaw88IZJ7PYOoI5WlYebZZ+kubhHwdy59fzr+X/qfK+Tu38m0AIQbwDtqt87hUlEPpskhdVomTEDvNVQ5jpVVfZtWVWrRFNl2xXV9i1Zdaha75xnKHqcJhqnSaq4Q1wUmbpLIoLT560OrlSww1uUd3r73/+2FteZJRnELIs0RmdalVU2ZWFBmluVV5D37d92PZ42sHNn8TOaDP5VOJHnOVRVtiN1Y4TJVOotphrnYQYrdNRjoUpEspDEmkPUaKMrOsHUKK4z0A+Judgb/2th4Onupcnp+nXuann3lesxpqsNWWJqzo+g/U9awn/K/ABQoV+RCxPO9mGavHpaFJDUNqXHa52yp122rclhrBwNgNFQ5jhdNYYTOU2o3lNmOFw1TlXVHeXOkgqlwWscsqoZ1ycdmToYMjv162yKwq/nnnmtvnDxnEqWbpY5M0W2TRVVh1FWZlsUmWLylI+mXv5tKMm4e2ro4K7nvl9CHSWGlSFlh0JTZ9mUPoo2uucttqXFapyy53ORQep4Zy6xnKzHE2jnP6fRBGPK4bB/klGNi53y/cvy/lZ2Lorxtg/0+nv7gzCpgj4n/odsLiMBQALoYmaI+BoQw0qXM7lS6b3GWpcVskbqvEYa5ymKuc5iqnqcpurHBZqh1EtdMidtskLqvYSVS7LGInIXZZxLRLLinPHDl0yKrPPzRryn7es+7m+UNG6ROLMtemLRUR2nKrrsKiLiGUxdX5D3/+aUNZ+q1DP64O69n14i+73fpSi7rYoiu1aEus2lKLtsyiL3cSYhdR47bKhFVdKVJPeUwMY+U4l9BNDgIW1Y+DvPzjOXz2Wazl35Hd/7uAQX/Jaht+J3+7ZNTgCICYBZCC0MXxNta7JKuJ9hgoYSlmu9Jjk5F2qdtW47LWOAmxk6hyWqqcFrGwuWw1bmuNixA7zWIXIXYSYsohk1VmjYwb8uXS96y6ip/3brhx/pBZkWVWFdgMlSKbrsKmK7dqSm2qsqq8lAPbvi99fCNxy9qQbt12/fClWfrYqiulXBrWrWecOo9V4zTX2I3lbovEba1x22WCXaEpM8PYfdX/NERsvSUe4NMmGfz3RfZ/T/oLOD4Ls7758RrmR8LUdn9Vnm9KRMR5F3iBNAAujnMAzs4xBEubaNpEe/S0W0O5VLRbTbnUpF3hdihc9hqnrcZtq3FZJaRdKmDIY5e7rXK3Vea2yV0OOelSKMTZY4bHfvrJ+2ZtyZF9m+5cTLQos62qIoepQiTM0mPVlNrVpdX5j37e+UPp45sn928bNGDAsb0/OlQ5dl05RhQGJKCtkLVD1uqySlwWictS47JJSaeKJnUsY+Y4O8e5AKQAYgBkvUvqIlg7xSSqYzn+92Ol3io/9c4+HS2+OSkbnv07thBhDJC3IxYPvQts0gDSwlrhPGvjWQvDGCCwsLSR58wca/C4VR6Xyu1UuB0CYuTCX9Kp9LhUHqeCcigou8LjULodSprUaKT5o0bGLV22kFAX/bJ3052Lhy2KLKuqyKYvFVm1ZYSmhFAXWZSF4sKkI3s3VuX+eeHEgajQkPPHDzpUeU5jNUYcz9EsY2NZO8tYHITYaZaQVhlplwtYYSgTx9kB8ABhSCLi/HUqtS9a1/s8J975Z+nZXBj/o+LrfP00LbQu+QsKJOO4rpq9x+r5UuGEMGXU33ePJElevPjb3j07iotq262Qt7clBxGNMI0xAxEprPGNsQdjzmwQW02yyrJMqTiPoXSkW0261JRbQzo1boeadGo8bq13UXlS63HKPU6lx6n0OFScR6eR5g0fGbd42bsmRf4vOzfcvXTUpsq1qorM6gKRRVNi0ZYZFQWEokBcmHTi4Jaa4tTL545ERYZcOPmzS13sNIgx5ljOzTEWjrNTlNlBiJ3mapdFRjpVlFvLePQ+rJCAp/2i4ViKoUmW8dA0yXGMMMwiECv/l5uWgvy8h0l/6nTa9evXzZkzZ+3atc9npkaDzmw2Pvv8M19Wq5TduHZZXFGKAVNVXuywW/zIN5mM77zz9uxZs8ePHV1Ut5mztkBAMh4zxm6MXUkPrl67cmbD2q+//PSjRe/OzUi9i5GD9hgoUk979LRHT5E6Yb1vYVk6mtR6XErSpaRcKsqh5Nxajaxw1Kj4xUvf1YifHNu1/tb5RJMsyywvsOgKRRZtCaEpMSuLTPKC6sI/D+/aIClKvfhb4uDBIb+dPEgZKm26KoQ8LGfjaDPH2miPwWURe6w1LovM7VB5XBqaNAh8BUIK8vSBfTt1WuXjxymjRiR8+slHa1etXP7xh1s2/SDAo867/tOe1U9NVouFoamnnqqqKse4NgahaRoCAHwj/FxOm7DjIWubpiXims8//fzenfurvl29bOmydd+tP3QoMbBusLqqzONx2qzGpAd3dDrtsaOJkydNeGvBfI1aVVFeqlHW6DSK+3duXLl0DgLv9EyPku6np/yZdO8W7XFCwBbmZd29+YdKLnlj/JjRo0Z9t2r1Rx8smjVjxvp13wU+/KZNG8+d+23l1yu2bt64b9eO9Wu+zc3K+PqLT385sv/+zT+WffD+wd0//Xp0f3VF7oovl44dOWzKG2PHjhl55uyvao3U5TIylJmhTLTHwNAGmjKwtIGl9IxHz3h0jEfLkDrKpabcaobU0E4l59HolaVjRw//+JNFasmTwzvWXj970CjNNMlyLdoCkUVXSmhLzMpCkyxfWpycuOv7yrxHf1z4NSIy7PSpRMYpdxjFkLdzrIWlzTxjpVw6h7matEhIm0zweRSpZ2mCZa0c58IYHU48MHHC+Jghsb8cPTF/zpzZ06bNmj5t4TtvYYwghJSHrK4oT097pFbJMMb5eZnlpUVZGWm3b1y9f/uGVFx18vjR639cvnXtiloukVSWnzh2mDDoyooL/rx3Z/13q3KzHt+8fvXg/r0Gve7A7t2bN20kCLMg04vnzx06sG/L5o2PU1O++WrFjz98v27NN2VF+SeOJn6ydMn2bZvXrfk2P+dJWnLS4vcX7ti2deVXXyQ9uPPN1yu+/PwzaXXV9s0/Ln5voW+yUOxyuYVeDQaDYcvmHzt26HDxvDCfFMIYZ2ZmRA0K37F926yZ01eu/PqLLz6dOH7slDcmbd7wfUlR/tC4mJVff7Vg3tyVK79++6238vOEid3xiq++jI0Z0q1zpwljxyz/+OPpk6fMmTEj8eD+USNGrVzxzc4du/fs3jd39rx3313oBwrLsiNHjAwaELR1y9aNGzYe2HfwzQVvhoT03793186ftkyeMO7EsSObNm4cN3ZM/359Pl2+9NiRQ4PCBy5e/L7DYcaYZlkrSwsrNhMMbWJoE8sQNGVmPCbao6c9OtajZ9w62q2l3Bqa1LCU1qCumDh69IeL31dLshK3rrpyZh8hzdRVpxnlmSJCV27RlJkVxSZpoSQ/5eD29QgaSr8AACAASURBVKVZ9y+fPTYwNPj0iUTImDxOLQQuhrHQlJmnrW67ym6qdhNiAStuh4L26FmaYBgrxzkxxmqVQiQSfbtyFcZ43px5M6ZOnzl9+ttvLeA4BmPEMtQnyz76ceMPy5YtPXr08Ltvv/X2W29+uOSDLz7/dHj80LmzZh06eGjOrNkDQ0KWfLBozqwZUZH/D3NvGR1XlqULes2s+TUPuufNm17TPV3VWV1dXZVoV5ox7UyjzCjZlkG2ZUZZRskyM8rMzMwoyyjJYmaFIhQcceMyHD7z44ZkOaG6X1X1zDsrllcofOPGjXu+2Gfvfb797baLF85v367trMTp27duHdi///q1a+MnxKesStm1c+eI4cPPXzhv39aDBw785//0vx8+dHDFsuTzZ84MHDCw7ddtEyZP7dm95xeff9m5Y6fXmS+HDYn5+svP58yavXrlym2bN//+d/+yIjn50oXzcWPHDomJGTRg4MYNG35kk86ePTty5Mhhw4dnZEQ1twghqalp4+Pi//jHjr/61W9mJs6Nj58yYfz4G1ev/tCnz6KFC9dv2Dh8+MguXbuPGDFq0qQpDQ1RiYOU1WvWpm1MTU2bljCjT58f+vYdMGVywpzZ86YlTNu2ddv42PH5uXnjY+MWzF+QmZnZcgFHjx7bt28/5zwnJ3fs2Lily1acOHN2YvykTZu27Nyxe9zY2Js3by9evCQ+Pn5Z8tJz504vW5Z89MjBRkcNpSZGEkYixhLGEoIRCAQIIwAI0AoDMwjMADT9lu4Fhs/UmgzVBUxP0Fs9oNd3U2JjfY7CQ9tSrp/ZG3F88Ne8CTRktwl7SkJNxSFnUdhRWFeUuXfL6uznNy6fTG/31eenjx/kTINAxkQHVgQYQWxFNKlJCdUooSpVqNPkRl1xmprHNIIASIxZqir26tlzZuLsuHGx586dHth/ULeu3Tt37DRo4EDT0jlnjNFpCVNXr17Zt2/fXj2/m5k484fv+06fPqPdt9+2b99xxPDR8+YuTEiYERc7cffu9Fkz58cMGn7h/NUJE6bOTJw3KX5yyuo1nTt1nTt77tEjJyZMnDh56lRHY6PtWt6+eTdpSfL+9ANnTp2JHRuXlrZ+2bLVrzLfrlqZumPHnp07d2e9z1q8eOl/+z/+z+vXbvbo0XtqwvS79x+sWJmyYlXK5SvXdu3au3dv+tGjxzi3/dJo3dKRI0fy8gtVXff6fSy6hJn5+YXlFTX3Hzx5+y7n7LlL77Nypk2fvnbd+stXrtfW1QeCQll5VUVlTearN4WFxfYCxDn3+YOaDjjn+YUl5ZXVBUUlxaXlma/erVu/6cq1GxFJ8fiDvkCw0el69OhRK9OCDMP2AnkwGAYAcs79gSDjHCHc0uTIMLXauipRDnNOKAUQaYzq1O7FS1vIRiomCsYyRCKCAgICtILA9FuGD1l+S/dAyxf21w3q3Wt6bGzYVXJoZ9qVk7uFumyh/r3YlN9G8JaG3MVBZ0GoMb+hOCN96+qsp1eundzdoe0XZ04d5pxQYhFs2KI9BIiG4lbCtWq4WgnX2QGYoXpMI2hZIiGmJAv379/nnOfn59+6dePZsxf37z98+PBR5qtMBIEt/zZ6zOhZs+aUlpZWV1WVlpY9ffosLy/f6XI9efL87dvsF89fOhtd7iZ/OCx6vb7KyipN1YPBsKvJnV9QxBh3ujwFhaWWhRyNLlGSuZ3gogRAyDk3LQsREgwKnHMLAAAAQsieY5/P37VLt1ev3jkbPYsXL0WY8k8dTsp4S1fgn3VF/4Q/bpjgZ19vOfdfNTf4Iz+vpUcqt5sdco6aGzKbLNpwFzBmM9EApSbGKkIyQiICYWgFoBVEIAStEAbhcLAh5vveCaNH+GqyD+5IuXB8h7/qdVPpM3/tuzZhT2WoqSzsKhachfVFGfu3rs59duXm6Z2dv/3i5MmDnHPOMMMmAgIwQwRKpuqVgtVKqFoV6lSxQZMbTc0DjBAACkZms7v6M04rJYwRyhi7c/eez+//827Sz07VT6awpYyPR/NbjHHOFEUpLCjhnBNMNVW388j2f9FWTd9aguBPP+OX0x+fAOtH+ZKfHhwNpltdXPQcrOV9fxKU0ev8JFD/mKppbmFibxURxklLn0yboMg5Y1H5SZ1QFYIwNIPQCgMrZJkhZIUjocYBfXtNHjm48v3do7tSzp3Y7q9+5at8Eah92ybiqwi7S8OuYqGxsKHo1e6Nq98+vnT99I7OHb88cXw/55wzSBlASIJWmGLZ0n1ysFoJVanhWjXiMFSXZfiAGUZIowSyZjrjL7HgWidwKcEtN5QSzKI9FOmnnEvezGf4KC35ERMUqVKE2TRNzmk0p9lyTsA555S2TrG0PLG5etEMoT3fP7OF2ToJ9KM5/4WpbNXr/Wfm+2Pt458aPz3m/dvXt69dPZi+99H9e//m2390sl+4WkSYgbEc5VNbYWgGMYhEws6Y/r3HDutb+vrqiV1rLx/bHajPCbnyxUBFG8FbFvGUhV1FYUd+Q1Hm3s0pbx9dunFmZ9fObU8et+0KpAxgrGAYIVAGRkAJ1SjBSk2oVSMNtm8LrDBGOqWwRTjuT4yWi/X7/UmLl0ybOmV6QkJjswPIWqOh9S+8+S5XVVUeOXzw7p1bwwbHzEqcPnb0iFbfPxoVU0IePXiwPDnpxYvnP7lHrZuOUMb+jVQdY9SMihu0nsKPdgZBgKDFOaetNOV0VbZjciHk55wrklBTVUabqYCKFMnLea8pkaDPLUfCnHO/z9PoqAOW8erlc2djPefc1VhfVlLQUF/9KuNpXvb7damr5s2ec+zoCUej609c7f/IoIwjSg2ERARFDCMYhCmU5EjT4IF9R4/oW/r22t71yZeP7pK8JVKgQgnXtBHcZeGmkrCrKNRY0Fj6Kn3z6tf3z948s7Nrp3ZHD6dzzimBhEIIZQQEDGRLD8nBGjlQoYarFaHOXoOgFcZIt/t/8Fb9X1vSbvznAIQQznz5uu/3A25cu8k5jwgBW4Te2ehQFbn5K5Gy0gJg6faMWpa1f//+c2fPPn74aMTw0S+ev+zVo/vb1xkP7t10NtZyzt+8epGXnZWf835g337r1qQd3J/+4P4dRY5kvnzuaXIcPLCXc56bk52+b7fX09RiA1RNu3rlYn5u9r7dOwrzsh/ev11VUb5s6eKrVy4c2L/3+NEjW7es17WoYA4AgDRbxIznz4YPGXrx7OmXzx537djhxJFDBR+yCvNyJsSNW71yecDv79Kp4/Url/ds3z521Kg9u3bbZygrKerTq/vK5KQNaamL5815eP/+rMTE2LFj79y6NWfWrMQZ09++fTNlUvzYUSMXL1iwMjl5cP8BceNiKys/Si//lQZjHBKmYaoSomAsUawokmdwTP8Rw/rlZ1zctnrB+aPbJX+pEiyXg5Vtwk0lIWdx2FkkuIrqil7uWr/s3aPzt87u7tyh7eGDezlnthQPITqGIkUqBhEpUC0HKtRwrSY6dNWpq27LDCGoMQpbZCkJwRjj1ohpDZqWQrJAwNe/X18hFMzOfj8pftyE8WOrqso7tG87buzI1JRVqiLv3rV96JDBmzet5805clsS8urlK0mLlzY6XD169Jw2LWH16pXTpk45dODAhLjY0SOHp6WuHj5s2PJlK+bOmT1p4oRFC+eOGTVi366d33zx+b7du+PGjBk6eHBqakoLgj1e79nTp5MWLx4yaNCEuLje3/WKGThgyuTJQ4YMmZmY+N13Pdu1+9o0DPv4N2/ehEIhzjmldP7cubt37jxy8NDwIUNGDBv+X/7Tf46fMGH0yJExA2Pmzp6blpo2asSoTh06JSctWbVyxayZUW1jr9f323/511//+jddu3Tv36//dz17JEyZ1LNr16ExMd27dDm0f//42Nipk6cOHjRk2tTpXbv0+NU//SZp6bJAIBid37/msLXjdEo1TFRKNE0NDB48aPDgH3IzLm5NmX/60BbJX6oEKyK+sjYBZ2GosTDkKAg7C+uKMndsWP7y3tnrp3d17fzHwwd3c04pQYwxRgECEgYSRaIcqpGDlUqoVo00anKjqXkhEDDSW7DSUmjY2nHhrUxLC1Y0Rf7h+94ulzMpKblb1+7TEqZPHD9xZuKsoUOG/+H3f5g/b07P7r0WzFvUq2dPhABjtIXRnfH85fTpM+obHIMGxUyOn5i2ekXMoKH9+w9evHjpoEGDu3fvljhjelrqmhUrUqYmJH75ZbsePXqvX79p+45dAwcOnjYtcc6cBYmJs3lUip3IkuhsrJ88KT4hIeHho8cLliQlJMw8ePDopClTd+zeO3X6rHFx8Q6Xi3Pe/BuIrl9Pnz2fNi3x8OETW7bsePvuw5FjpxcsTDp2/FTyshWHj5y4/+BJQUHJ8+eZ585fWZ2yNhgM2bfA0K3MzHcvX7598PDZpSvXbt25n/Uh99LVW1dv3Dt97vK9+w8rKqsKi0qePst49epdg8P5IuP1xctXZUVhjPK/WrKbNVOlgB00UaJzYuh6aOiwoQNjvs/NuLhl1bwzBzZLvlIpUKGEatoEncVhZ1GwIT/UkFdXlLF5zdKMO2dvnN7d/tuv0vdu45zbKgeUQmBJAIgYSWrEGfFVyMFaNeLQxHpTcyMrjJHKCGhRMWXMDjFoc+mhveHMW2R8KCWUUcM0Dh855HI1NTicm7dsO37i9Pnzl3LzCrPef7h06cr27TsfPXr29m1O+v5DEADOGcbRhi26pmW/f28aRk1N7dix45KTlzU4XI3Optq6+jev3126dPX8uYu5uYUQMiGsOJ3eW7fu+gJBXTOEcEQQBLfbU1ZWQWlUEXnPzl3TEmYsXLjI7fFAiEyAMGWYMo/XT2yR3EBIN82WGMRGu41au9cIbW7OouvWn/jlM8boXzDZvxDL/4+do9UTxjkm1K7UsRjROFFNQxg+YsjAgX1zX13fljLn5P4NsrdE9JcpQk2bYGNh0FEQqM8LOwrqizK2rV2Weefs3Qvp7Tt8tWf3Vs65vWlMKcJYh0giRDUUX9hTLgWqlXCtJtbpihMYAQRlQiy71TpjxI5IKMWU4U8tja3ngwjBlGJbdvFHreg+7hO1epliauuIEUIpJbYba78xIyNDkiT7KM4/2d77MTOyOX62g05CiV10HfAH3r59b+e17E8nnOHmJuAE/7QO4UfyDv9ettufN9c/Dsn+ovGjTA+mFFBiUWYyolIsGVp4xIjBMQMGlHx4ujV1zokDG2RvsRKsUCM1bcLOgqAjL1ifJzgKnCWvdqxb9vzGiTvn9rXv8PX2bRs554whzhjnhBADQBFjBeoBwVsW8ZbJoWpFqNFlp6n7oBXBWLe141o4K7b+Cv1xoRBtlpVjzb9UO1Imzbx/zBhhlDBKW+aHko9aYjYzhtnW6eP2NWluaURbRLkYJRhDjCGNvj8aTVHGKWeUM7s8/+Os2HF09Ipa8M3ZJ0Bpph18HM3Ybf7Yv8ak/gdtwtNPTQtmDFBqEqJRonAiA0McOWJoTP+BVSVvtqQtPLxnreQtkQLlaqSmja8ux1ebHar/EKrLcRRlbE1d8vTa0Tvn97Xv8PW2rZs455wTzhhjGGMdQJEQFZtBwVsa8ZSIvgpVqNUlh6G6oRmmWGXUbM6y8KjIrC2rwRBlmPMWWj9h0d5DHwNRe4aZDTT7FfbxOzHOf0Gi4JN7SjG2z1xZXn758kUE4cH96dOnJfzswbw5q/XJKz9h3vz7x7+5c15eVsI5V1UpJ/ud19PEOScIc87tdg+cc0JIcVGB3+/hnIuRkG3gOOeqHKEElRbmJS9ZfPHc+Z//Mv++a2z1hDCObGYdxjIlMsWSqYXHjhw+uN+g6rKszWsXp+9IET0lcrBCF+vaBOpyA3UfgvUfQnVZjcUvtqYueXTp8O1zezt1/uO2bRujd4BxxjClJkQSxgrU/OGmIsFVIHrL5VC1JtYbcpOp+TGUMFYpBVHLzAnjhFJEGaQcEmpRZlEGKMM2elp+jpxjRqzW34RiaBoq55wRZKhyi5CaoSucYwQMBCwxEnQ56zlDCJovnz1evGj+ubOnGCOcs2DAv3LVyvT0/RiT2bNm//azfy4vKSkpLkDQqqutynj2pKKksL66gnPMOSsuzM378L66suzxwwdPHj/knFeUF929c+vVi2cP7ty8cvFsU0O9q6E+5PcKQf/xwwfv37m1f++elxnPrl254Gqse3DvzoH0/cuWJvt9TZzzDevSTh4/UpD3rqK0qLKs5FXGs3t3bgQCvn379ty/dydh6uSKspLTp47Omjlt65ZNSUsWlxWXnDx6ZOb0hPwPOfdu35w1fdraNSnp+3ZXVpTOnJFw+9a1zRvXPXpwL3HalE0b1k2aFD9u9NhxI0f9BVj5CBrGMeV2/yAFIZFiiRLR0IPjx44cMXBwden7beuX7t+ZEvGUKqEqVWxoE2rIC9Tn+mqyAtXvncUvtqclPbx44M65vV27tt++fRPnvDkVTgmxEJIRkpERjHhKIk2FYXex4C1VhBpdbjQUNzSDCMmMgk/axTDYwgy1tYcohYxRSRLWpaWUFuWfO318z85t48eNzsl+s2Xz+sUL5z56cLcoL2fLpnU1VeXz58ycO3P6k0f3Dh/Yd//OjfgJsYcO7lu1YundW9eWLF6wcnly1ts3s2ZMHzxwwORJ8ePGjOWcU8o0VRcliXOek/Nh0cIl27ftmjFt2soVy86cPjGg3w/9vu/ds2vXdl99NTF23Kb160aPGBk3btyypYuWL10yNX78hrVr4ifEDRsaM2hAvx/6fPeP//D337ZrO3LY0CULF0yZFD9y2NCF8+ZuXLeuR9cuA/r+kDB50j/946/27dobNzY2OWnJjRvXunXr0rZt21//6h8unjszZeKEz3//r6dPnQ4GAnv37J4cP3HYsJiEhPi//du/nT179t//w98nJS3Zvz+9Z7duIwYPiRszdsXSZYMHDOzTp09sbGy/fv2/69170cKFX375RZfOHRctnNeh/bePHz0eM2bsoAGDmrHyl/i6zR0cqIGxjJCIoUhQBFjh+NhxI/oNrMh7uXN98oFda0R/uRyuVsWGNoG6HH9ttrfqXaDmvbPk5dbUpPsX9t2/tL9Ll/Zb7QY3UbtCKYMIKRDLFImSrzzY8CHiLRZ9ZVKwUhPrTbUJW0EABEIMShFjmDLEGKUMUWpGO2oSy279wDlRlch33/VITEz8589+syZlTUrKmu7dusXFju3X9/u/+a//JT19b+y4cf/y23/p2b3nD31+mDVzzrftvu3eteuUKVP79Ru4cMHCuHHj4uLiFsxf8Nlnv/nmm7YvX76KiYkZOXIE54xSYgv5c87T0tIOHDgUDET69O4bP3HSZ7/+zbftOgweNHTVyjUTJ0zu3LlL7969hgwZkpAwPSEhYcmiRRPi4np/12fE8FHj4+LatWuXmpqWtnbD0uRVEyZMTFqS1KZNm/T09LjYuPiJk2JjJyxZknz8+Km4uEmzZs5JmJpQWVW1fceOPfv2bt+5a/z4SXt27ZmeMON/+V//t9q6hmDI++Z15vjxE9LS1icvXblt+57DR06eOnP+8NHjR4+f2Lhx865deyZOnPTy5esHDx+fOHl60+at9x88Onb8ZIPDdenKjeMnzj17+mrL5p3Pnry8fOl6VnZO8yrN/tx6WMYZpsSi1MBYQ0i2SQsYCMAMT4kbP7hXr6LXd/dsXL5vx5qIr0IOV6tSQ5uwwy5mzgrWvm8seb5j3fK75/Y9vna0e/dOGzesaY0VxhDGOoAKxbLsr/LUvA0780VfmRSoVMK1utgINK9l+glWmnuXRRGDiYGxCqGKkBaVI6QwIvjXrEl9kZGRlrZ25YpVSUnL0tauP378xJ07d1NT1yxevOTwoaNJS5aPGR23b++hosKyzZu3b9my7dy5S/MXLMnMfHvq9JkdO3fevHnr+PGTKSlpd+/eP3nq9Nv37zDGGEOEAEIQQpiTkxMKhRDG795lZ2flv3+fu3vXvsePnwmCrCr6ufPnP3z4cOfO3dwPBTt37B06dETuhzxBEGtqaguLSp4+eyFERMa4x+N78+bdgAEDlyYvq6yqHj58ZFb2B0Uzff6QohqyajgcrrAgcs6DISEiRiRJFiX19eu33/6x/Y0btznnq1avmD4jYdvW7b80dYiwf2un+tOp/osycoxzwhlkVCdEw1iBKIJQBMMIhmFohabEjRvQvXP+yxv7tqzcvTVVDFSrQq0mO9uEHQWhhvxAbXaw9r2rNGNHWvK98/uf3zrVrXuX9etSOefNQQ1lDCGoWUAlRDOlRm/N20B9dsRdYjfDU4UGQ3ICw4dhhBKDcTvfT1gUKxqEMkKK3YSIYANjwzBUhCBjzLKAZUGMqa4bAEAAkMfjtb+TzxeAENudUux7pKrRXDuEURKkYVgQRn1DACGEAAALIYQQ5pwTQlqObBmEEAQxb6XpVVZW8eFDLuec2J1h7KCaIIwszomu67t375VVzQSwqKiEt4TWBNs8YtvqEjucI5RzLgjiw4ePKeWEMCGi1NY5MCZRF631TP9o0n9hd/mvGhYxuwKNUhUTCSERIwHDsF0yAgzf9Anj+nf+tjDz1v5ta3ZtW6uKjYbsMlVfm2B9XqA+L1SXG6zJcZa82pG29N759Ge3Tnft1nVdmm1XSHNVCyXYBFAjREeaN1CT5a18E3Lmh93FUqBSE2p10WEoHmiGKTEoQ5RGKygR1iGUIRRRs2QLJhohOmOQUsQZshuzcnvHnEbdWEowY9HJbhbBJYQSxighmNDWYu7Rkj57YIwxxghBhGD0T4TsF5sPQAghjAlCGCNiH2zfRYQRIYhS2NLmCmOAsb0BxAmj2NbeJdF4nn8MYShCAGNMMMEQtRTWM8Z+XNJgh4ecsmhNzL/D6/j5MpE/GymE2FVFWEIogkAIGj5s+KHuMzWvqbunjR/Zv1Pbold39m5Zs33LWk1psnQ30ANthMZCobEwWJcbrPngKn2zPS35zpm9z2+d7dG9+5rVq6NfjkJi7wsSQLBBsEqsoNCY76t87a/LCrsKIt4yNVRtiA2m0oTMEEYqpTDq2FJIiImxgmAEIxEhiWCFYA1jjVDDTgTZKnOMYUqwPSOUIFuuvWVDgDFGKKPUTrvY2RIbLi1pFdKCF0qZjQn7T3sLyZ42+zYTQluetFJIb9m3oqR1epD8ZG6aDQMwdYbRjatXjxzcbxoaY5QSQrCdUmLNpR+0FVOCcU74R6LMJxP/b2Mmiqy/JM3PGEOE6hhJEArADFq6D+geS3EZklMXG/RI3dSxQ/t2blf89sGhnRvTd200NY9leKAZaCM0FoUbC8OOfMFZWFeYkbZ0zq0z6Rm3LvXq2DFl1Sr79BhqkFiUE04xIybBKkai6C3zVmQEa94IjjzRXSr7qzWh3pQdlu6FQCIEMEYYRxibBNtdXUVGRAIjBMrIiqrPEWLaRYqtBMM+Vsz/iATTUkNPP45m3W1CKEWUklbDNiWYUmqYZu6HHGAZkigosuhxuzinuibrmsw5B5auKBFDkzgnXo+7sCAXAYNiEPJ7FClcXJjPCPF6m5pcDWIkVF1Rmpf1jmHY6KjdvWPLlPiJK5cmbduy9UVGJue8pcjyL/Mn/kMHZcxCSEIwDK2QpfkM1W0oTl2q04QaLVgRcRRMGT2073edS7Ofnty/I337BkP1GIbPNAJtBGep4CwWnEURV3FN/ovUJbNun9n35t6V7zp1Sl1pY4VCQyDYJHarHAoIMQjVTKXJU/naV/kyVJcVcRWJnjIlWK1LjYbqhVCyA2PKsK1lipGGQAQBAQEBmhFkiQjJEMoY64RYdtzUqg/RJ30TW6XVozPx04GxLeZuG5Xo8tGyDMmKPHtm4tJF87duXL9jy8bx48ZePn8mecmCEUMH7d6xOevtyxlT46fGjz91/MiWjevGjBx67FB6fXVVWkrKlo3rFy+ad+rUsamT4+fNSjx76sSypMXzZs88evhgzMCYaQnTYseNnTxpkj0J7Cfj/0dE/MJgjGNMDACEaCGZ7NTFBiVYq/irFE9RsOFdsOb99PEjBvzQvaog81j69l1b1xuq19D9huZvI3oqw67ScGNRuLGoNj9zTdLsW2f3Zj253r9n95QVyznnFJtyoJoCNZpvp5hSC1MDQzHQkOetyAjVvhUcuaKnRA5W6lKDqXkRjNoVSgmjiFKLYA1ZIrQEBCLIEqFpt4SQEVIJMSgDhFq2bqWtd9paVbv5qW05cAtcPm4ONa88zcYEYAwQgggBCAEhSNOUtt98883X3xw5fHT+vPkb1m1o17bdmNGjRwwf/jf/9W9SU1aPGT16yaLFfXr3WZq8bO6cucuSkylld27fmT1rzpCYIf/9v/33uHFxixYuHjQoJiFhWmzc+L/7u/87ZlDMi+cvunbrkZS8jEctSnQ5ayby/U+IFUqoBZFsWUFLcxuKQwlXSf5y0VMuuYo9Zc9cJQ8jDVkz4kf37du9pvTtiQO79u3cgmEEowiywm1EX6XgLhNcJRFnSV3h65Slc66f3Zv17Nr33TutTF7MOSNI8Va/sSQ/55xRwiimFGBiYqTK/kpfZWaw+q1QnyPaHm6k1tTcGEmEmDb1iRJAiE6wamMFmgI0I9AUAAhDKEJoe7s6xiamFm1VC/1zcMF2J3ibOmojo/WSgxA0Td22KDYr2x6yIp8+c/bEyTO3bt/bsXP3osVLT546c+HCpVev3x45enze/IXXb9zK+ZB3997DY8dPrd+4xe/3379zPX3P9viJE1+8fHX3waODB48UF5c9f5F5/cbt99m5L1+9OXXq7NOnGc9fvHC6muxr+7hVxD/alf8JEPNJUp9SHYKwqXl1yaGEqkR/qeApjLjyA9WvG3Jue4sfReqzZ02J7f19t4riVycP7tqzdRM0wxAJCITbSMEaOVAlesojTSUNJW9Sls27fnbfh4yb33fvsDxpAeecAMld9lxw1MWy9wAAIABJREFUlTOKGGOMYUYBwgbBmhFx+CvfBKrehOuzBFeB7K9UQtWm6kJWCCONUsAYIsTEWEVQglbEMkPACEFTgFbYskKWJVhWVBCKYgtjk1DLbkhESdT5aL1f2BortgVpMTA2aDCGCFoYIYwwRhhjBCFEEFmWacfGlDKMowreLWBSVZV+4uFyzvmRIyfmzV3w9EmUgskIaW6+Fz3g414VZfbeJGsNE/pTrPzIc/3/DEOtLwARLFuGX5dccrBK8haHnXmhxpyw432o7lVTwSNX/oNg9btZU8d379mpJD/j1JHdOzetNVUfBCHLDLSRgjVSsDriq4h4ShvK3q5KnnPl5O78zDv9vuuUnLSQ21ipfOWvz0amyDhnHDMCEDIw0YHhDzZ8CFS/Dte/DTs/SJ5SJVRrSi6o+zEU7Z53CGsISMgSbLK4qfuhEYRmyDJDpikAIAEgY9SikGsRbFECKLZVOVovR9QGit0gBDcvQJ/4KxgSjAgmGGGMIIIAIYQhwsDC0MIIYIgghBACCK0Wq9PaPtlPWndjhhAgBCnGFBOCMMXEBqrd6CYaq38iX8UZ4y0E81YIaQ5ieKs/fzSb/D8EQs2fRCmxAAjpmkcVGmRfScSZIzRkhave+qpfB+rehavfNBY9Cta8mjMltlfXzqUfMk8c3bl5/XJdaYJGwNL8baRgbcRfKbhLRXepo+T16qTZl07sKnz7IGZA7+TkJZxzDCK++mzBla9LHs4hZxZnJqM6YQYlcsRd4q96Hax9E3J8EFzFUqDSEB2m4gZmEEEJYwVhxbINiR4EZgiYoeaqSQEhGWMNYxsogBALYxMju5+ijRW7A5GdUyG2tmX0KWN2osUOmJsnGtpxMsIIIYgxtAdGECMLI0gxwchOvUSNCm4etrGxXeMfLW0t8RRtdo9aLY4sCuhPWtxw/nELvTlo/snk/buScH81uDDGEcYqNEOm0qQJNZKvKOLMDzeVCs6SkKvIV5sVrnzVVPwwUPFiwdTYXh07lGS9OHJg68b1y1TZaWhuQ/G0ifirRH+l0FQSdhQ6ijJTFs++dGx30funAwb0SUpazDmnQAk0FirBCjVSb0pOwVMedpfpwUpdqEOm3xIbfFXv/DVvws68SFOx6CvThFpDbjR1r2UGARAAEIAVtoygpQVsoFhGyNLD0IhAIGOsYWQQZBJsYWxiYkJkYGIRYpNOoiuOvejYyLBbWNlLEsbQDnkIQYQgO7XfPLkIIQjtpBtBGAGCMCU2Ydd+uSVu+ugMtXrQFsfZJuPZq2Bz0N5sPxj/CJfWHhZrhRXGWup2WEuNCeMfeTKfIuyvjxO7gR3REBKRGTQllyZUid5CyVtOQITACIUh2VfuLX7mKX3qr3w9d9LY7zp8W/L26dH929atTZYlh6k5ddnZRgpWiv4KwV0qOIvqi16uXDjrwtE9hdkvBg7qm5S0hHMGFH/QVa5FGizdo0uNWrg+4Mhz5N/zlb8IN5VoQl2wLsdf+zbUmCu5S0RvqRKs1iINmuwydQ8wA8AMWkYQGCH7X2CGTD1g6SFoChBICKsYaRgZGJkEm4SYCBkEWwQDSjD59Hcczbph1BwQtfZUMMZ2mhU1vw6boYIJhgQhgjAliBCIPk3jtjg9Lb4RY7TV57IWe9F881tn6D9SVuz+9LSZfsV/ovjFPiW40FZLVKveFn/dCkXOGWIMEmpgJEEQtnSfLjnVULXoK5H8lRRLGEnQCuqROndxhuDIg4p7yZxp33ftUJx5/+ieLetTl8lCrS7VGZKjjRysivjKBXdpyFlYX5K5YsHMyyf3F+W+GjCwX9KSJabUFHAWiL5qUw7YrYIw0RmKBGteu0ufRTxlSrhWdOb7a98GHR/EJhsrVWq4ThUdmtyoq02m5jF1v2UEgRWGZgiYIcMIWWYImiEIIgCICCnNpsUk2MLIxMhkBNLmHmKf/GQJtW0DoR9n2rYhlGCCIUawuW+eHTNDBACCFrEdF2SH0wghhNEnPgqlLXTgFu8HNfNmCLQ0aGpNzgZJCHJORCHkdjla+Joel6PRUcM58TQ5Gcac8wZHdTDosz2YcNCf+exRWXG0SXwk5L987mRjQ43N8dF1rba2mnP2/OmT6qqKvyZKoliBjJqEqgiJwAoZmkeTnFq4TvKXi75yDMPYEkzdaynOQFWWEqjl3FqWNP+HXp1L3z04smv9muSFgq9cDVdpkfo2kWB1JFAZbiqJOIsbS16tXph4+dSBkvw3P/TpPWfaFNFdFHYXy4KTEpUziKBi6UFD9amhKl/VG9lbakTqw478UF1OqCFPcBeLvjLJXyEHq9RInSE1GpJLk1yGamvKBS0jCMyQZYSBEUJWGALZsmQAFYx0BG3TAjACCJoImpxzaMiRkJ9zZlsUQhAhpNk/QXb0QTAiGFGKMQYIAQgsBAGOeiQAIQgsy/4TY8gYwQhESb6EcIYRsmw0NvfNtc0ZwQQxRrOy3owZNWzRgtnJSUsWzZv3XY8e69akvs7M7NPn+6++/DJ+/DiP1/Xw/s3hg4d+3+eHJ4/vJ0yZUpCb73W7/vV3v/2Q896erG1bNv/jP/6qS6euyUmLw0Jo3KhRv/v9F/MXRJuYi6I0fvyESERYMH/etatX7Z2pHVs3vXzxjEfXrD8fJoxjxiGhJsYyQhFohSzdZyluPVInBcpFfyUGIQQlaPqA5go3FVuKj3OQtGR2t26dirLun9yzfs2SuQFXkRquVkK1bQR/lRiojLhLhcaihuLMlQunXzm5ryznRa9O7WdOGa8GKqVAnaUFdNEhNRWGmopFwaErTtlfEWwoVIO1arjaX5cTduRGXAWCuzjiLRV9FVKwUhFqtUiDITp1uclQ3YbqtYwAMIPACgEzDAwBWQKwJAAVCBWMNIxMBA2MDAQNBA2MQWVFaVrKysWL5jc1OX7hXmAIdEYhp9DSFc4JZ4hzzgjknDIMkKlbmsIQ0GUJmhoEesDvJtiCQM/MeBYJB/0+F+c0IgQsQ+Uc+zwuggHnjCAIscU4e/XmdY8evV88f5OR8XbFypRRo0aHwxF/MDxzRuLiJcknTp6ePnnSd9175RcU3b59MzZ23IXzl+bPn7N40YLEGbPsDSnGWO6H/IEDh+YXFm3esnPEyNFTE6YJgpyXm8+idGM+berkE8eOnDp5LG3NKkdD7c3r177+8ouLF87RaGHen737E8UKYxbGCsIihgI0A6biNkSHJtTIwRpkhglSkRU2VY8UqiVA5hyuWL6wZ7euea9vHdu9Li15bshVqPhLQ01FbaRgTcRXEW4qDjoKHCWvVi6efvnYzuwHl/q0bztn2kRDqleDVWFHbm323UD1O1VwQEtAhifkzBfcpVqkIewu9NdlC415EVeB4CkWPCWSv1IJ12iROlWoVwWHKjoN1W2oHlP3AzMArSAwQpYeBoYALNGyJABkCFUEDIQMADWIdIRNzvn8+XMmxU9IXb2iIDf70P6961NXlRblpqWs2LVt85mTR/bs2HL71tX9+3b63I5N69esWbVs1bKkfbu2P3v8IOB1bVq/ZseWjbu2bjp2MP365QvjRg67ceXinh3bZkydnJf9PnXlshkJkxNnJKSn73r+9OHE2LHbN28oys/+8vN/XTh3zqH9+zhnEJics3fvXseNH2vfeFdj48D+/damrn6V8ezWjWvJS5dyzocPG9ypQwfOaGF+3pCYIcCEc2fP6tD+23BYIARDaCJkAmDGT5xYUpJ34fzpf/7sd7dvXTO08NPH9w3NtPn/y5Yt79SpU0LC1OvXrqWn7+vYoWO3rj369e0fCNoKAX8+Vji3eYmWTT/AUABGwFQ8htioCTVioBpbYYpUDCPACmpKE0Ea53TFsoXdO3TIeXbl4M41q5bM8NdmBxuyBFdBC1ZKQo2FjWVvUpNnn9m/8f29M4O6fjt/xiRFqA65coNVGa6CR2FXObZEqAUEX5XoLdYjVaK/LOjIDTfmiU1FQlNRxFsS8ZYqgSo1XKMKtUq4Xos4VNGpSk5d8RiazzIClhGwolgJt8KKAoEGgYaQDqGOkUkIjIsbm5KSOnVqwvDhw/bs2p04Y0b7P/4xLSV1/770bl26jh0zZlrC1KlTJvX9vs8f27UdOKB/ty6dP/v1rzu27zBi2PDYsWN/6NNnQL9+o0aMGBIT0+7rbybHx/fv23dAv/5/+P3vu3ftFjMw5nf/8rtLly527NB+9syZP/T5PmbQwJkzZn71xTedO3VucjYygijBDfX13bp2zc7K4py+fPmye/fuw4YMGR8bu3fPvu4dvx30/fc7d6bPm7NgUL++QwfF3Lp2q7y0dEDffr2/6+1wNBCCIDIZww31tV26duvYqeOkSQkXL13t1KlLh/YdDuw/YDcaZpwePXbi8JET7Tt0rq13NLk9lZU1mzftuHL5Ov1L9yCZXSpGmUWJirGIoYBB0NK8uuhQhBopWI1BiBGdYIUQFcII54hzvnL5ki7ftM16cOHQ7rTkhVOdJS8jrlw5UN5GCdWK/kobK87Kt2uS5x7fnZb9+GxMj/ZzJseZYoMcqhG85cHG/LCrSPVXyf5qOVRrSnWir9TvyBNcBVJTseguiXhKIt4yyV+uBKsUW4o90mBITk2KYkVXfabut7FiJ1osS7SADKECgGyZCrBUBHUIdIKBqkgD+w9ct3bjjOmJe3anz0ycNWvWrJ07dsbHx69JTVu3dv2D+w9TUtLWrds4LnZCTMzQLZu3PXv28smj55PiE2Ymzt25fU9S0vL4SVOePc+4cuX6kiXJ2Tm5p8+cP3zk+KbN2+bNX3TixJkb1++eOnV+/4HDN28/WLt+y5o1GwoLKx4/frl7d/rLzJeMUYgsCPHZM5deZWYRghqdrv0Hjxw8fKze0VRSUnbw0LFbtx8SwsMR6eTpc5mZbznnNfVV5y5eefb8jSyKdtBOENJ140NeUcbL95JqUM4LiiuKSqoo55ggTCAhRFFUm+dlNlPj7HIsHo2k/mys0Cj7OmpXRIwi0PQbapMuNapirRyqwlBgFDIGOcOMRUk8q5Yv7fT5V29vn9m3I2VW4tim8teStygSqmqjhGoivsqwpyzcVNJUlb1i8czDO1JzXlwe0qdL4qRRQHVZuk9XPLrkUsN1WrhWj9Sq4RrJWxpqzAs7CyJNxYK7WPKXS77yiLdM8lcooWolXKOEa3XRaUguQ3IZqluT3ZriNXS/aYR0PWQZYWiELUMwzYhpivYyZFm2ddERtCzDfPPmTXbW+0hE4JzX1zmCgTC0QH1dnSxJuqrpmq6pKoIAAlBVWSmJIsEIAtDY2KhpOsYkHBIkUdZ1XdcNCyBdN03TIoQwxoKhkKYbnDWXezIGIaCMQYgp5YQy07IAAAACC9jVBQRDgzZrETLW8k6OIGypNAMAkGZaEyaIRfNftFU9G23hPUVj8RZl5I+J+I8nj1a+Rf9tzt79nFbDzw3GGeYM2f6K3XYXw4gtwq7LjYpYLQm1CIqUgR/VwqWuXt7ly2/e3DqVviMlMXGcpzZL9hVLoao2SrheCtaI/krRW+at+bB8YeKhbak5z28M+6HnlNjhwaYCOVCuBiplb3mkqURwl4TcxSFnoeAqkrylkq9MbIaIFKiQApVSoFIJVatCrRap10WnLrpUyWm3H9JVr6H6TCNgmGFTDwPdxopgmqJlSZYlWaYMgQahDoAJAOCcM0YwRgAASinBGEJACYYQRGMcaNl1YowRCEzT1ExLxxhYlmEYOomqP1JgGaYRfViWbpk6hMAyLGDakqo6giaCACEL26k8FE3nY4Qg/MiBZRQTFM3xYYSwTehFECNMECY2y87+X4woxaoUIQBwzikm+GOmlzPO7JRNS5/GTx4/O/Wf5Gg4AnqUOvjprkGrQRnDjEJGLcYAYxZjBiEyAmFg+C3No0sOTapVxUaCVcZgq6wP45yvWb2s0x++yLhyJH3rylmJce7abCVQpgrVbVTRKYfrpECV5CkL1H5YuXD64e2peRm3hv/w3dRxI/31Of7ad/66rGBdluD4EHbkhZyFYlOx5CmNeMrkQJUcrJYCVaK/UvRXysEqKVCpCNWqUKNG6lWxUW3Giq66KRY516EZMrSAoYVMUzBNAQDRNCOGKZqmaFkyBDqwNAsYAAIIAQAmtPd0MEIIQQgBBJZlAQAgjEbFEFoIAQBMAC0LGKalW5YBgOl2Oa5evnD37i1ZjBCELcOElgksAwIDAtMyDNxiJyiDAFICCIaMYHvTB0GIEeCcV1WUJy9J2rljG0bQpuXZ78II2duNdgzPOWeU2juWEMIN69cOGxqTtHju8yePmqmWLdaCsb+gce/LF88XzJ139NCBXz7EdlNsDTCDMiuKFSwhKFiG31TdhlivRWo0qYkSizLSDMaolVqburzz51+8vn7s0M418+ZM9tTnKsEKJVTZRhEbJaFeDFRF3KW+6uzVi6cf2bWm4M3dYX17TY0dEXYWhJwFYVdhxPZIPCWip0Ryl8m+CslfKYdqlHCdKtRrQr0SqpWDNXKoRhXq1EidKjlUyalJbk1q0hU3hsKzJ7f27NgQ8jdwpnKqWmaYYoVzg2KVEZ1Tg3OIocF5lL7KOScYIGg2ZzZbeLgII0Ap4pwzihixK6IhIYgzQgmym+CePH707/77/9WtS9fYceN8Xq9N46UEcE4gMDin4aDv2NH0tWtXlhblc845J5wRYBkUQ84IBIBSHAz4e3bvfvL4qYnjx+9P38M5t3QlLyfL6WjgnAd9viaHgxPCOQ/4PZap23YOY7Jhw+YBAwclL1s2cMAgSkhZaZGtPZ774b1lapzS4rzc2sqKNy8zgh63t8kpBH1vX2U4HbWc07rqiux3r5GlP310/+2rF5fOnQaakvns8dYNa9+/zhjQ94eVK1dv27b10vkzbkd99ptXpq4cO3ro6ZNHzRtSmFBAiE6pxpjBGGA82vodgbBl+E21yZQa9EidrvjsosbWOLOx0uFf//Dq+okju9fOmRXvrs9Vw1VKuLqNKjnkSL0YqBI8pe6qrJWLZhzetbbw/eMRA/omjB8VdhdHPGWCt0zwlon+KilQJfkrJF+FEqhSQtVyqFqT6uwuAFqkVhPqVMFuRtWoSi5d8uiyx5C9FMu3bpyfNmXCwgVzXmU8dtSVvM64ZxnB6oq8d5mP62uKHbWljXXlb14+MTWxpOjDk4d3ivKzS4vyKDQ4J5WlRW8znxfnf3id8ezRvdv+pkagK0Gv6+zJY15Xg6+p8eK5Uy+ePKwsKy7Myy4tLiAEYQTdLvfA/jGZGa9PnTp9/PhRr9t15cK5gg9ZVy6cWbN65ZaN69anpXz9Rduhg0bcv3P73ZvMJQvmX714IW31ytcZTw/s24UJ4pzfvXOz3w99OecZL15MmTzhzq2rCZMmrFi6ZPP6tMK8D6+eP+nTo+vTh/fu3701dsyorVs2MYoxBoQgQQzHDB7cp88P2zZvzHzx+PM//C7r3et1aSlDBg9IXb1y+dKlu7dvWzh3Tkz/fkcPpQ8dPOjg/vSvv/qye7cu8RPH37t7e1bijFkzZ4wZPTJ5adLqlcuHxAxYvWLFsqSl3/XoFTsmdvu27VMmT/quV/fEaQl9evWaPX1q/Phx3/XqIYRtVRiIiUGoRqnR3NbWotTASEIgbFkBQ3MbcoMhO4AR/tmAfMPa1R0///LFteNH929aMG+ypyFfE2rUSG0bRXQoQr3or4y4S93VWalLZx/ZtaE0+8XIgf2mjh8T8ZYpwUo5usTUyMFaKVirhOs1oV4VaqN9RcQGTWrU5EZNbFCFBlV0qFKjrngMxacpbk12c26sXrl0xPChC+fP2bVj8/LkxePGjJgze3r8xNjUVSsmxo0b2O+H5UuTFs2fe/LY4e+/6z54UP+ePbp/8fkfJsaNPXn00JSJ40cPHzptyqQ+vXr+6h/+oWe3LonTpkyIHdu7V889u3Zs3rj+6y++nD9n7uKF89t+/cXTxw84w4ahEQinT512/er1nTt2Hjt6uKS4KG3NmoXz5/32N/+UtGj+1Enx3/fuvTx52aL581NXrRwyaOCE2HH9fvh+4IAB48aN692nN6aIUlpUUNip/bc3r1+eN3duyurUpCVJfb7r06lj5xHDh8cMGDAzMXFITMyO7ds7deyYMDWha9duqiJjhCgl+bm57f/YYcbUGb269Vy6aEl8/OR27b7t0rnrlMlTO3fuOnNG4ob1awcPGrhw0aJ/+d3vv/iqbecu3det3xA/aXLbP367ffvOXr36/OHzryZOjF+8cGHClCnjx0+cNWv2tOnT4+ImDh0ybO2a1LmzZ0+YMOHkqTNjxsZ26dYjbd363n2+37lzVygY4pwSYlCqM2IyCimDlAIbKxgKtm9rKU5NcmAg/xQonPNNa9Pa/fZ3L66eOpa+Zd7sye6GD5KvRPRXtFElpxisifgqRW+Zr+7DupULTuzbUpL9dFRMv6njx4iBSjlYpYRq1XC9Gq5TQnVyqEGLOE3ZqYsNuthgSI2a5FQllyY7Vcmhy3Y/Cacue3XZq8peVfZiKE6eFLdp47q5s2d07th58aIFixbO79Kl6+JFC7dt3Tw4ZmDampQpkyfOmDHts88++/KLz2MGDVqavDxh2ow+fb7/8suvJkyIHz58RMeOnefPX7RwwZKFC5Z06dy17/f9YgbFLE1aujYtbWnS0nlz53fr2u2rL7+6fvUaZwyYRsDvGzZ06B/btRs9clR9XZ2hqfdv34kbFztl6tSxsXHJy1aMHDlm7dqNseMmbNy4de6cBTu27Rw1auzKlSkvXrzevHk7tAxomYzw06fP9OvXf9euPTU19Y8ePb1x4/bu3ftSUtfcu/9w/8EjiYlzrl69mb73wK2bd9atWx8OhzHECKF6h2PN2g0rV6U8evIiKzuvpKT8yeNnN2/efvny9alTZ7dv2zZo4MD233774UNeQVHJjVt39+zd73Q2VVZWZ756c+/+/UaXs7iscm/6oWFDR9+8fsc0QVlZ+fv3WW63+/Klq1nv3+ua1uhsjEQEX8Dv8ftlRS0pK7148YLH62bRgkJbVSWKFUJ0CEVohYDph4bPlJ2a1IiR+rNY2bI+re1vf/Pi6skzh7bPTox31r6X/MVqqLqNHHFI4Xo5WBPxlHnrPmxIWXw8fUt53vMxQ/pPHj9SCtUqEYcsOJRIoyo61IhDF5265DQklyY2apFGVXRqskuTbR+2UVdc0S6aqtdQ/Ybm11WvZYTXrU1Zlpx85MihhvrK/em79+3dXVdbtW3rltOnjr/OfFJakpvx4nFubs6rV6/T96U/ePDA7w9EROnc+YsPHz35kJv//MXLK1evu1xuXTfr6xwPHjwpKam4e/duRUWF1+v1en0+n9/vD2Zl5eTk5AIAdF1TVKWuoSE3L1dVVUVR5syaNXXy5G1btgKA3L5gRFJv3bpz8cLlyspqCLBlIdOEHo9fUTTTsBBAlqZbhm6aOuMcYk4pRwCSVr0bCCeUM9qq1RjGGFiWZVrANFsCbM5tIcxPopVTZ06vXJVy8+ZdjAi3NYw4/xExj3OuW8brd694tI2n7atFvQqMIeOYUMA5ZgwSCmzuQbSROketHzZWbDVbYPpNzaOJDlV2EmLwnxtbNq754rP/5+nlo6cPbJkxJdZR+U4JVajhujaK1CRHHEqoTvJX+hryN6UtPbp3c2VBxugh/eJjh0tCvaY0KVKTLLo0pUmXmzSpSZebdKVJV5pUyaVKTYro1GSXIjaqkrM56vGYesDUQ4YaMrWwpYcNXQBA4dw0TREjDRPZNAVKDYIVXXGH/DWGHsTYZNSmzSLD0HVNRRAQm4YCLEYJAIZp6gBYjBJ7q8/m1QJg2dEQJRghy9AVw5B1QwMQ2KQnTVOLiktfvnwjijKwLGCZpqkRihjDCFmmpQFoQggpJRgBgi2MLACgBU0ANQB0DCGCAKPoA0HLzngACBGiCBE7SiMIYwAhhNECAkwQpgBhiFAzm8bm5H2MwxGEEJoIAZvShRAiLbvrmNjhFcEUE9Dcj4lQxkhU/ghTihiFjJqUmowCxiGhsEXesVnlFtlqtghJCAqm7jM1j644NbmpJfn2o7Ft69pvfv/Zo4sHzx7cOnvqeGd1jiZUq0J9G03xaHKTGnHIgeqgs2jDmuRDuzZWF2WOHTFwUtwoJdJgak2q6tY0n6F6TcWry15ddutKk6V7DdWjym5Vcupyk654DMWjKU2m7jV1n6EFTC1ksxGgGYFAsYCiGxFVC+l6QNPChhY09JChBiOhukiwHpoyZ4BzgJFhWZppqoYuG4Zqmpqhq4aumqZmmrplGpZlAMuAwLQsDQATAJMS+zsTYOkAGMAygGUAUwempkiCEPabpmYZOjB1y9QtUzdN1TQ1CxggGmPrEJnR3WloEQwxBAhCCC0ErZbgC0ELQQsjwBgtKsgpLcqlFNkMS4QghBbBmGLCObcpEc10TIAJtGsMCKVRihW1aU9Ra8FoSwtrxjl98OD2hfOnMDJ/lGejDH+akeE8qimGWcsuI2OfqvFQxjFjkFIDwogdB+mqW1dchuZrDjl/gpXt67/+wz89vHDg4uEd86dPaqzO0YQaVaxto6s+RWqShQY5VBdylW9MWX5o58aqopfjY4fFjx+lCPWm2qRrXkP3m5rf1Py66jUUr6l6LdVrqh5VbtJkp6G6dcVjH2DpfssIGFpA14KWEQZGBJoiMEUIZNOSDCOi64KmBww9oCkeOeIQhTpgBkOBpgnjY2PHjfV5XZxjCHXTVIFlIgQMQ8PIIhgSTCCEtvHAGHCGOWeckZqqyrTU1MyMFxhDTjHnBFqmZRrQ0mUxPHdOYsDvzst9v3zpIgQMSiHnHGPAKYrmRDBs+TUjCDjnjGBOCMeEc15fW5WT9VqVIxhZEJgUA4pA7x7dYwYM5IzZb6T2GsEIMLT62iqCITANzpll6JwRzhmCJsFAUyVCoD2RsiggU7MUOeL3EmActRKaAAAgAElEQVQiy6goKwSWfuRA+oK5c5cvXfYmM0ORwpYpEQR0JVJbXWYzJuy82U/3iX4hfcsYsxcpAyERgPD/y9h7BslVZWui9e+9iZmImXgv3p2YuXPv3IZumsa0uunb3UADLXwjkEdIQghZBMg75L0QQsh7LyEJee8d8l5VKqPyJiur0pvjtnfHvB87M1WSgDsndqROnsosVdX58ltmr/UtRlIMxTAIE5x6RC+tcCxfsqDds0+e3LN674Yl44YMaK2/g61GDEJFGCYwjDtms51pNGK1S+fPXvPdrPvFZ3v16tqrZ1dghimKaxAQlKQ4RVBCZ2AZShIQxzCKQYTAGAZRguIYJihOEZTEKIVQhlKDUUtwIDgUHDFqUWoRnEUoCUHUzNRnkjVmNqSkM3hQ/549e/bp06estIRRQLAdBCqbSUZaQ5LjeCSUireEmmogMBvraxFwbMusq71/r+RmS7ih50fdx48bu2De3CAIaipL62orBSeEQMbIzRvX/vynF0rvFZ8+faJnj+5BEERbmk4cPVR85/rZk0dOHjtYX30fOYbiZN/u7devXPBcvm3LhnOnj+3fuy2Val28eH6Pbl3/8dbbRw8fyN37IPjx9InBAwaOGzuusqLMU3zS+LH37t6+c+PKiM8H7dzx/YJ5c2dNmfj95g0zp00a+vngaEvTisXfjRs5dNXSRVMnjj+8f8/aVcsXzf969tRpE8eNnTNj6vAvh86bPXPjupW9e3z4+aCBPbt37d3jo1FDh04YM3rS+LHzZs9Yt2rZV2NGdXzv3QvnTgf5HaK2TQKPPz58eJ6fK2FhPMtoWuAYcZoZNX4KYH4QBCuXL/r9s785snvF4S3LJ3wxINpYgkEYg5Yi6MQQiAIrDI1GO1W3evHctQtnlt8+3fOjbj0+7GZnWxhKYpjAKElwkpEUxSlG0oykMUwSlCQoQVCCwoQ+wSBJUAqhFMYZhA2MLYJNSi0hAGM2QikEk8iJAStip5syyRojXYtAa3nZjTffaE8pptRJxFve7/Du4EH9Vq1ccubM8ZnTJx3ev6dfn54Txo4cNmTInBnTu3X6YPXyxZ/2+WjmtCl9evX8cshnb7ZvP6hf//nz5h7cv7dXzx5dOnesralUkrvK3bN7z//9f/2nF1986fXX33jqN7/etX3b8M8/69axQ68e3d59+82nf/Nku+efHdy/74wpEz/+qEfP7t327971x+efHdTv0/79P3mvw9sdOvzj2/nzX3vltbWrVwZBoIRoDjW/9NJLf/nzn9984/UBn/bdt2fXX/70p64d33/7jfbdunSZMvGrPzz3XPeu3RYv/G7oF59v3rjhow+7d+7YsfMHH3R4990O//hHj27dXv7rS4P6Ddi8cUPnDz74YvCQXTu2v/jXFzt17LJ27aqXX3r5xb/8bdu2HT0/6vn319p/3Lvvh917PPXbpz/8sNcbr78zfPgXpmn6PzOR9hexIl2PSelwYTCW4TiG7TDn9sMS4g/euHz5wmeff+rQrpVHti6fNHxQS8Md7IQwCBchEEMgBqwWYIRApmH9ygVrF84qu3m654fdP+ze3cq0MJTEKIlQkuAUzxUVpBlJU5yiJEU1RFACgRiGCQySCCURSmGSxcQkxGY5u5NFKOU4MWBHLKPZyjTZ6UYz3WCk6zBovXv74j/efXv/vr1Tp0z44vPPunbp0v7v7f/7P/3TiuXLXvnby//8P/7HR926jxg6dNmSJX/9819ee+W1QQM+e/aZ5yeMHzdh3LgX//yXwQMGbliz9u233vnLn18cPnTEc888f/jgkcDzKSbQgR0/6LR61drvvlv8fsfO33773btvvzN44OB2v39h6LAx02fMGTly3EsvvvL2W+9OnTr9jdffGjx4yLKly/v1G/hh94/btXvhyy+Gbd36fafOnc6fO+37nueqe8X3OnTouGDBkhmz5g4dPmLZ8pXbd+wcMXrs8OEjPvnkk5Wr1y9ZtmrRomXrN2weOmzk+K8mrV6zYfqM2bPnfv1Rr94/7Nx9+sy5zVu2TJww/t133vm076eDBw7u3Knrxk1bz577cdjw0SdOnh0xcvT06TN+2Lnr7NkfL1++XlJS8cMP+w4fOb7vwIFhw0fv27svyGnyPtCyf8TkPAYX3w+U5zEpgRAmY1lO4thpVQr9pAEKgmDFikXPPPvU4d1rDm9bPm5Y/3D9LWw3YRAugk4EOlEEYsBsNZMNK5d8s3bx3Irb53t07dqje1fHCHOSwjhNSJZRg9EsJRlKMpxkOdEV+SmMkwglMdI0k8QoiWAC4xRjJiEGIQZCKQDijhMHdhTYrcAOO1azbTRb2bCZbjQzjVa2dfHiBR3ef2/5siXr1q07dPjI/v2HFi5cOHPmzM2bNq9auaZf3/5vtH9ryJChR48e37FjZ1VV9YmTJ1etWr169brjx0+PGf3V6tVry8srLl64fOni1XVrNty6fktKgRFAEJSX3rNMI5FM3L5zN5FI3bp5p6SkfO/eA+GWVoRoIpE+eOhodU19NBq/eOlyRcV9y3YSyVQ2m2kJh8+dPX+/oiaVMhBCjCJOMSEEExYEgeOAaCxuGCbjiksFAGqNxBDGUirp+kxIB0BCc3N/LICyls2F8IMgFGoe8OmgTz/pd+Twse8WL7lzryTP/UEQBBjzByKaD99020aGYWs3uVDa8gg4fgorWtmEKQU1ViiKYxD1PfZzm9TrVi55/unfHd659siulaNH9A/X36J2iILWIgyjFCcJSiI7ZqdDyxfNXbtk7v3b53p26fxhl05WNsxpGuMM0fUDzKTMZMzkzGTE4CTLSJrgFCFpgpIYJilKIRCDTgyBBAQpjNMIpSBMAJAAIIFgHDhR4ERsq9WxIo4VsYxmMxuyjFbOIWPI9ySlFCKEMEQIpNPJIPCFEI2NjbNmzTZNw3WV4JxSoru5fM+jlDHGgiBQkvue67quklJyhjFECBAMlOSMIsGJ6wrGiOcpzrnnKckxp0hwHPi6KUQEvqc70PI13jIIAq3WwjhljHJGheBKuZJzJbin9HhZrlvXlNLRO5dCtz8KpfSup1DSzemycMEZTaWNrGH7foAApoQprQPjeq6rpVlz5eJa9sbzpOd5hd3GQn9JARNt8fFTNijHK0pBwQ3GshRFCUo8rBTi58arBH4QBOtXL3/+1789sHXVsT2rxo0e0Fx/k9pN2l+Jao8V2hFktezYvHz1opnVd8727vJB144dTSPCaBZjgxCTMZsxi3NbCEcIh3GbMYuRrLZHBa8WgTiGcQyTCKQQTCGUbrsg1BwTs+2oY0ccq9UyWyw7CmGGEkgJYoQwQhnDjBHJKaOYEMQYwRhgDClBlGBGdPRLGMGMEn3CGdEhseCUM8IIZoQwXYpACCWYMsIooRTrxSniFAtGBCc6GJaCCU7zi0nOBGOCM8EZY5RzJiVXUkfUXAoqOFVcBEGgJPWUYIwL7kopXCF09lZKoVyuSxlcqVyhJBdabcr3fSGE5/meHnnlFRQi2uos/8TRFh+P+Cs/aYCCwNPScFI6ShiCpglsYSTT5gVBEPiuooID7cGs37C23W9+e2jrmhP7Vk8aPai59jqym5DGCnRi0IlBO4Lslt1bV69aOKOm+PxHHTt0/uADI9PCaEaXmPBcDRvIlybZGj2MGgyntW+LQBzDBIYJjAsoyWCc1QshA6EMQmkAko6TgE4M2lFgR2w7atkJgm1Gkb7fhCBKMaeYEZQ755RRwinllHJGOWO5PArDglNKUOAr/TQIPN+T+pYTDKVgjGJKoKu4K4WnFMVYKckFFYL6vseFcJXKV0H7ga90kkZJHvi62EBJybQYmOI67ZGLNl3JThw9PHL4sNOnjuf/+rkS8TwPPL6Rm7udriv1eUuoSempMm2a0R7xXn8SNI8D6GFq8XUhi+dxz6VS2oJlKIpDO8ypmcdJ7ufh1EQwN21m08Z1zz35mwNbVp8+sG7CqEGh2mvIaUAgXIRhHDo6pRYhTmTv9nVrl86tvXehT9dO3Tt1NLI5rAgBpIRKIsGh4FAKxHkON5SaGGkblMAggWEKoXQeH4ZeCGURymJkYWwSYiKUgTAFQBI4cduO2FbEseIEmYxCzjDN44OxXOaNEkQwVJL6nggCV/c8K8k1hSjJfU/dvnU9m00KQc6eOXHl8o+WmU0nE77nGtkMwUhJmkpFaqorzp87FQRBJBJKp6IYmNs2b8wkY8DIbFq7quzurTu3roea6hhDUvJMOllRXnr+3JnWlmbbyhDsnDp+ZN/O7dcv/XjnxrUTRw/t37Pzwrmzb/z91WmTJ+3csaO05PbcWVPKS+6Gmxq2blp/6MC+LRvXJVrDxTevfjN7+t6d29esWFZdUZpJRE4cPfL1rJnQsTesXbNp3drpkyfdvHZFcu65nm6GLWClLSB+LvZ5zOToi54fuPkhQdx1kZQ2p2kCItBqcVUhu+/nhINh3EhXaj2z77ds+uNvnz2ybd3ZQxsnjh7cWHkZmXUYNBdpk4FAHDtRCqIHdm9et+Kb6pIfP+naqfv7HcxMWHCDMVsIoFeeVx6cU2pinCE4Q3GaoBRGGY0PQkyMTYxMjE1GHUptSi1CTEJMQgyMMxCmIUw5IA7sCLTjGGYZBdoSkTZLG5cg8Pfs3j6gf59TJ48W37lx5ODeyvvl06dNSSXjG9av/WH7958NHLBl4/o9O3cMHth/1PBhQwYN2LBm9YVzZ/p/0mfxgm/v3bn1RvtXJk0YO+yLz348d/qrcaMnjBs7ecK4v/7pj+tXLh03cmjXzh3Hjhrx5RdDBg3s53vKc1VzqHFA/08nfDXu0759Zs6YNnfOzE4d33//H+982KXTzKmTJ4wb27d3754fdu/c8f0xo0b0+7TP5K8mzJo24+233ujSqdO2Td/36Nr9vXffHvr5wFdf+vPrr/6t/auv/n//z//75xde6Pz+e507dOjWsdPm9et79ejR/rVXP+rRo2+fvqNHjgpyOd+HWqM1TtpiJfgpH/ZhdvF839W7VX4gXY8KYTOeJTgOjUYnG/Z19U8bM4StSCZWrgTQWPnDb353fPvGc4c2Tho7pKnqCjLroB0qwjCGYQKBOHIiFEYP7d+2ftWC+tKLn3bt2L3DP8x0WHCTc0dKKCXU7CIl5LoNjNuMWZSalBqUmowYBGcwMQg2CbEYswl2CHYoyZVeM2oTkiXYyAfSJsYGhEngxKAdhyCFUBZBsw1cMKWYECg4zaTT7/3jH397+W//7b/+13lzZo8bPfr3zz83aOAAguH5c2e++PyzTu+/37d37//2X/5Ll46d3n7jjeefeWbf7t1//9vfBvXv98pLL40cNqJrp64vtPtjxw4fdHjn3df//vdPPvm04wed/vbyK106dfrP/+k/9+rdu2v3bv/0T/+9Z8+PfN+TgrW2NPf9pM+okSM/7tVr/PivioqKZs2Y8Xr71wf2Hzjv62/69x8waODALp27fPzxxzOmzezXt//okaP6fvLJtKkzpk+dPnLY0Dfbt1/w7YK//vnl1//+VqfO3TZv/WHlmvXDR4x5//1OvXr1/rjPJ1OmTN22bfvESZO/HDai98ef/rD9B9/3PfcBr7Tpj/1ZCnnMg9EJfjcvRK28gCsXc24xnkEg4iRrkNXaNrvv+1xwB9txbLZSlAiCYOcPW//9medP7th46ei2yWM+b7h/CWSrgdVYhGGUoDgCMei0Ehg5uPf71Yvn15deHtyzc/cO72RTLZxbjNtcAiWwkkhKqBRyXawU4txhLMcW2n0hRFdD2lSXRVJHJ2FzWGEOYw4lDsE2pZa2TQCkAUg5TgKAJABJ204CJ4OgiZGNEaAEEuJISYuL744ZPf7Y0VMTJk4eM2bM91u3FhUVHdi3Pxxuul9R2r9/v1mz53z11YRly1Zs2bLtwP7DO3bs2rFj53ffLd69a+/QoSO2b9917fqtLVt/WLZ8zZ69Bw8ePnrnbsnZcxf37Tuyfv3mCxev3C0pu3zt5oGDR5ctXUEwloLFIpE333hzzpx58Vhq5PCRr7d/vaEhFIklK+7XVtc1HT1x5k5xSXFJ2boNm69cvYERq28IXb58nWA6YfzEzp26f9SjVzyecAC5efteSel9LV9bXV3b2NTSEkvUNYZMCxDCOZWUS4BwEAS6pd8v+Liep3UhHnFdHgZH2ytaqzyvuecLzxeui6V0GDMpSSGnxYpXUKLn3EtXAeK02Oka2wwxbnrKttPVOFu7YeWi55566uTO9ddP7JoycnB9+QU7U22bDZpX4hDEEIhRFD966IdVS+bXl10Z0qdbtw5vpxJNnOvYBwgOdVuGlFhJLAXmHGpYaKBQalHiEGwRYhNsM+owChkFmlcYBYLnnhJsE2wRbCGUhTADQM7bBSAFQNpxUo6dAk4S2EkIshhZCBqmmTSyWduyAYDhcMsHH3wwadJUz/N/2LH9ow97jBszLpPJ6A54zjkhVErJGHOVyxmzbZtzzjhzXV/zPOecUMqFyJW+espXIvC9wPcEpxQ5lCDHtvbv20cIcRxn1Ogx9Q31fuBxwXXkG/jKVVzJXKE/Z1hI7gcexvDsuXO79+yvqa2TUnAh9UahFJRz7HuunwuMfd2u70mZn+alQ36th9pGcaEwHeWx2obHnuZ17T3lesL1eAErlGYpjgOzycrWuR5lIBoPXbHS9+1UPTCaFTf9gAWBAKla1Hxr7YJZzz3xb0e2r7x5du/MsV/Wl/7opCutdE0RgQmMEgglCUxImjlxbPfqJfOb7l8b/HHXDm+2TyVCjJuMad8W644vJYmSRAjMBdTxkSYYRm2Nibb4oAQwChmFjKL8RUiwg5GFkQWBgaABQAaAtOMkHScOQMpxkghlBTcJjAMr4Zgp24pZVhQjC0GHYIwxvnHjRjqTZpRgCFtbWh0LcEoJhhgBjEA+s0IJBgQ7jGJCIMIOIQhjqAdABIHvK06wQylkDEtGBGecMcGpLvdnFHueIgRh7EjBA9+TnHOKgsBTnDCKKEX5nW3MGWYMM0oopfoGup6Op5jkQkkmBM0LBLlKZ150jkjm9h19JQM/0PoxBRvk+Y/i5hedFT/PK7oOQVc5QSltxrIERqHZAKwmJ1vfUna0ofgQMJopTHjC8JQjJfZ9hcwwjtxZv3jOc0/8y94NC+5e2D97/LC6knN2otxOVRXhXFiboTilWPbMqf1rli9orro5sHeXd9q/Go81cm4xanHuSIGEwJaZwsiSigqJhcSMOJTYnEHOYQEKeaxAzhBnqHBCiaOhQwnAyMbIItjG0IIg6zgpx0kCkHRACsJMY2PVtavnW0M1itu2GbesmGXFHTutDRNBWCk9tNoLlBCMcMoowQQjggFGtv7vqqvKITApAZQgQiDCNkKAYMgpPrBv19SJ42oqyzxX6FaBIPA4o7rkhXPGGRGCCcEwhpQiz/MuX/jxwy5dBvXrv33zRuiYvu/lqMuVSgjOqO/KwFdatEdI4bki8EQQeJ7KSSMXBJLbxCBBEASpRGTR/HmTx48DVvaRLwW5QNp3HwwZ/+lcbd4L1q0eIidqoYhSkHOL4BQGLU621knXG9GKSPmZVKgYgbCTvp9suJ4O3bIS1QLFmRMCibJ1y79++ol/3rXmm6qbJ2Z/9WX13ZNm7J6driqi1CLEwjhLcYrT1NkzB9asWNB4/9qQvh++3f6VWKyRc0swRwmoG0gRtCgBUlEhiZRECswZZBQIrmGBBMec4QI+NFYogYxCzqAGCsEOIQ4lDkY2QhaCBoLaGKUgzCBo9P2k16+ffOK1V17e9v161wWOnWDUBjDjuUwKwhlhBBXfurJ964by4puBJwJfSkkphoHvBoFrZpPfffv14IH9d/6wLQj8wJVKcYgAQtD3vXVrVnfo8N78b7978803jWzKkywTb71z80oQeAQ7kZZmihzflRRDyzI4p5QS33evXr3y9NO/mzdv3l//8u8lt28Y6UQ2kwwCv6Wp3kgngiCItzbX3C+tramovF9OEUjGwrGWxtK7twIlHDNz8fwZyXBlWXHpnRsXz5yMhOqTkebVy5bUVJROnTB+yMD+k8eNPbB7x73im+HG2nS89fa1y/v37oLQaUMxv8QreSOlAl/6nvBc5iqqJJEKUGYglIB2s52qBtkamKlPN902E+VOqhYkq2KNN9Itd5xsPYJRYodpunbTygVP/dv/3LX+29q7Z76eNLTy9lEzVmKlKosIyRJiUJwlKMlp6vy5w6uXf9tUfnno4F7vvtM+EWsSAnAGlSSuokpSJZmrWE6GKY8VwZEUWHDEGeQMCU4FJ4JrWs6l1zgjgiJO83ChABMHEQdhG0ELAhMAAwIDOBkErQ3r13bu/MHNG9f6ffrJuTMHKUydObG/pqp4ycKv66rLbSN5+/rll//87+++2X7sqJH79uxcvnThreuXOHHWrFh6YPfOnd9vaf+3lyeNG7135/Z4a2jmlIk7vt8EocUo4oy+/eZbJ48fD4Kg4wcfHDp4YOiQQd/OmTn0s0H37txsaawd+eXnk8eNjYYaRg//YuhnA5saalzFKEFBEEydPPnFv77UrUu3llBTxw7vrl6x9ML5Mz0/7DZ6xBeb1q8eN2rUrGnT3+/w3rfz5s6fM3PR/HnjR4987ndPf9yzx8G9u4Z98fmKJYs/7NJp2JDBM6ZN//STPhMnTpg2Zep7777To/uHY0ePGTRg4OCBg7p37frJxz0H9f+0/6efvvXGm3v37g7ymj8FfDzytA1itKwr91yuFJYKSokEsxnJEhSHdthO11rJKpCpMeMVmdbidPPtTGtJOlZmpmuR00pJgsEWYTVsXvPdb5/839s3LqwrPvft5GFVN44a0TtGsryIMZNSi1GLogwjqUsXjq9cMi9UfmX4533ee+/NeLRJSiQ40vooWoBJKaqzYa5irqJaBUNwrDvBOMc6f8qZTrbi/CKMasrBhEBMICEAEwcTJ4cVJwtB1rYyGFlVleXdu3WOx0JfjRv7Rvu/z545+YN//GP61In/8r/+5x/bPf/VuNEb1q1+7ZVXR48Y9c3cuQP7fbpiyeKunTsO6Pdprx493nq9fb++fQcPHDBj2rTePT/q9dFHfXr3fvVvL4ebGzmjUshPP+k3eeLE40cPdOvWddLEye1fa//yX17s0rFzx/ffHz70i04fvP/1nK/79vm4T++ef/rjH/bu3hkEHiVAcDrksyG9e/V+9513+3z8cf9+/f7+2qt/bNduyODBv3++Xa+Peo4bM+Kzgf2HfPbF319945//x//q9H7nvn36T5ww+cknf/3FZ0M+/rjP//rnf3n77Xf69vl42rTJ773XafBngwcP6fdx748/eP+DFSuW9e7Ve9DAwXPmzJs0cUq7di8M+Wxol84fzps3PwgeVitqwzEPZ+R8z1OuK3xPMwpWCgkBBDUZSRMYR3bYMertWKXRcs+IlGQixZloiZUsh9laZDRiO4SMBjtVxZzGLesXP//sU9u3LG0ou/jt1GGVNw4brXcysbKiXAhDLIqynGQu/Xhs+cKvQ+XXRnzx6ZtvvpqIhTTtu0qjlUpFlavrAqWrREEQUAgsBOECc4EZw5wTphtB9eZLfrOGUZJPsmFCAKYOJg5GNgQmBAZwshAYgqMTJ44898zTL7/453Fjxhw/eqyoqKhvn08+7N59/br1nTt16dqla/du3caOGjV+7Nh+n/T99JO+gwYOHNB/UI8Pe44dM75T5y6vvPLqoMGDRo0aPXfu1wMGDJwze16XLl3v3SthjDHG7t+vfL/DB2++8caVK1cPHDx84MDB6dNmTJo09euvv9m7d9+HH/ZYtmzlipWrV69ZM2Xq1EOHDnmeSwkkGK5Zs7ZfvwGLlyw/cvT43bsl+w8cWr9+05Ejx+bNm79r157evXo/+8yza1avvXb91oEDRydPnn7+/KWqyupLl64sX77qxs3bd+/cW7t2Q/v2b40cMa6mpq6hKbxjx/5U0ti1a//evQcbm0LxRKw1Eo4mEg2hllg8db+qtqqqxvcfOCs/f7iuJ11XKMV05KEkFgIQYlKaJTiJQRQ5YWg22KnqbKQs1Xw7FbqVCt1Kh4vTraWZaLkZr8hG72WjZYpGtm1Z+dRvn/x+89LGqmvfTB1x/9oBo+VWNlpWRInFmE2JyXBGsMyVi8dWLp0Xqrw5esTgt95qH4uEPI/rEkDfE0oypbjnSa3WJyXX5YxKCalllQQVgnCGWL42luY3dxjF+qm+QgjCbbCCoAmBCRwDAgMCoyXceODAnsOHDhEMV69Z8fzz7W7cvFpcfKepqbG2tvbG9RuLlyyeO3fOgf37EonYx717bd64ybGdbDabyWSrKqtv3rh19cq1SCQipbIsx7FBKNRkGlkMEQJQcM4odxzEuSSECMHcXEmsp5QruMAY6zHQCCGEECWEUkgoKozL9TxXKpWPd9wgCC5fvjxs6Ig5s+Y3NTYGQSClVkJUUnLXdZXrS+nqzeJDh4+2tLQEgS8VD4JAKqY9Wc/zXdd33cDNz33UR0F182fyK56bE0UTXiBU3k1REksJGbMJzWKUxCAG7bBtNJiZWiNdnY2XZ1qKs6HbmVBxuuVeNlZupaqcZJWdqvZEcvvWNb/5zZObNi4J1d6eO3lExdWDRvimGSsrEhxRajNiUpxiJHHl0pFVy+dFGkrHjvnyzbffirQ0eS5XkrlKei53JXel9JT0Pem5UkndklkQ3OKCU22POCOMUpLf2cljBefiTIYFw4whQgHGNkY2gpZ+hMCwrTQEBueIcQsTc+HCRUePHVWKYGQBx0DQphgLTgVjSkqK4a07N9OZNGeYEkAwFJxJLqQQjGKCISWQYEdwQjCkGBEMKYacEcoIpYgSyCgRnElBBSec6VZ4yjlmLEeHnBHOKWWUcyY4y/2CurSbIkYR41RKqTsyXKkoZYyR3K41Y4Lp6n0qBZWcBUHgKimFFlRlknMhuJBC19THjW4AACAASURBVPpLKV2lPFc9SMp5fiGE9h/N9GspQ5lLqPhcY8VVVErEuU2pRZlBSAo7MWi1QDsMzCZoNFipaiNeYcTKrFiFlai0klVOth4aIWg2ezK1e8fGp379640bloTrSr6eOqbs6kGr9bYVLS2SinAGObEoSlIUu3zp2Jol86NN5WPHj371tdcirc1+oJTinpvTrHZzUsPCVULr9+XgIpgufJeCSUH1JjCluY1AlscKYxo3SDDCKCIEYQxySRGYYxfHzgLHcOysZSUNI8YooBToi8DJAsdEECAEMAYQWMCxlOQEQ4wcjYPcFgFGFCOiwUFyj22cJ0T1IkgwXYRA9E+um+M1FPRmtS4/EJxKwaRkUjKNA/3LCk6FYDxX5c8kZ5JxKYTWUshNkJAy1weipFLSlSKvnKo7AQryhlqO9VGn5JFdw/zTXOYtL+sqXY/rFjJXUZ1Vp9QgNMNomoAYclqhHUZWCJkNIFMHMnVaKQdk64DRAO0Qdpqh0+IrY9/OLU888asNa5dGGu/OmzG69PpRq7XYjpcV8VzQazGU5iR57fLJtUu+jTSVjxs/7rW//z3S0uz7OUDk5fz0CI18v0wbUil0RWiCEZzmPpR5Z4UQRLRJ0lZJWyIMMYb6Zmtq0RyjkQEdQwMon/W3MHL0vScY5r4VQRocTEOzDTgK+NAnhR8mRxX5Kw+gkF+cU51f0dcfPEoutSJ3/pdVuV+Z5f4ggishlJCuVK5UOXOd113W9sL3lO+6SiqZ01lVBenUgnD8I4jJVz+13Xl+kM7PKfx6XA9xV5JIqXdgTMaylKQZSmIQRaAFgRCym6DViHULutkEzCbkNBMYoTBCYDTw7IN7tj/1xBMbViyqv/fjdzNH3795woqXOenKIuUyKYlggOEMw4kbV06uX74gFq6aNHHSK6++1toSCgLXzbX/66kKKqcGkGcU0eYvq6sIBKda2KItUBjFjCHKEWU6jQs5RYQAQgGhgBJACdAoyRsjs2CYCtcxsjFycsxBkXZ9GMWMIIpRW3Dk3KO2cMkXORQW5w8IQ99pV/9ekos2NJmXP2VCsMJr9KdF5k/ySygulHjAu64SnqvyM0j01AnleyqXiPe8wtgBLy///QiXFEDz8P6z/0C22ZWuRqXHlUtdl3qKukoPvQSMGSRXgxbFMIpRK4Zh5DQjpxk5TRiEMcgJhepujcB3Duzd8cyvnlgxd1rl1cOLZ4+puHnCSd53MjVFymWuYq7EnBgMJW9fPbVu+XeJaP2k8RNffeXVcHOT3j9pK0+dA01uRg8v/B2FyNUfsVwVEimwSy7FwgllOGfjKeIMYwwwBoTkvAqCHYxyu9MIWgjaeawUfJocr1CCEAI4zxaMII2GtsjQrhIhCCFAcz8A1fgoYIWzXFGcvq8Pmgu1skseQzkLm8eTfmVOjltJVzFXMl15qU2Pnh7hukoqoc2KdnX1Cnyl1d6VUvkSyYeIRCOjLVYK54UUi/6Gvu/qXjLPV54vXC+X/XIVyVcE2JRmEU4iFCcoRlEUwwgCrdAJI9BMUES37FCUZCTNSToI0KFDu5771a+WTBlbff3QkvkTy26fdFKVIFVTpJRQigkOGTE4Tt26cnr18oXZVPOU8RNfefHlcKhB84qXi5BlYekrBd+27QeRFzy7PLXk2IVR1oZmtKVACODcPo7DKNDWBwITQRtBQLB2ZRyMHAQtgm1K4AOLph3nAnk85JHgQsGUBorI/yQPAM2pyDOHq4SreAE3QnAhuWyLIc2sGiVKKCW8B8zBXUVdxfPq/Xro74MpacrNi8X7yvOU70o/Nxkgp9L7eAalbTa27ZSKNpTj5rDiq9xN8YTrsVx2XxIhdA2Jw4VFeRbTFMUJpht0QIygGIYxiqKMxBlJ5uXNDT9AR47s/f0Tv1oyeWT9rSNrFkyruHXKTlU6mZoizxNKMcYcRtIMJ+5cO7N+5WIjHZny1bhX/vpXjRXf5b4nvZwg9QOs6PJjmSNtyhkuVK3qR5YvbqUUU6oTdEhwkncgECEAY40DByNAMEDQcRzTcUx9BSNAct4MQMjBOPeU5sOrQkmUhkvbxwdgYkRXZD4opxWM5oBClWCuFEoKV0ptR1wlpaBSMMm5EjpJLZTiyuOeyz3BXZnDTe4jpIRWcXalUlJLfuWGjShXukq5UuVE+5XK67e7jyDkERZ5OHP/kEtb4Cft2+aHPspc47sn9Chs18VSQimgEA4XFmNZQlKMpATNMJykKMFwiuJEDig0TWmG06wf4OPHDz7/xBOLpgyrv3ts1TcT79886aSrHKOuyPO5lJRxQHGa4UTxjbPrVy7MJiOzZkx87aWXmhpqg8BVinmu1OOctBa+60rPFa7S/dw5F49R9Ih7yAqJOEYoxYXcbp5XcnaHYBsjgIBT2CWGeq+4DVYQAjkGyoXBMLdpnAdNwcl9QFr5pS0OJahN6TXlnOi9XyW5K3luXmqbpQSVnEpO8+zCPU94nvCkUIK7bTwSDRrP1e3v0lPKc5X/IHJ0NYC0mGCQn/raNvh5hDl+4ch1wD+YDekW/FzX467H81jhnkddF7uKKoWlBJxbjBmcZRhLM5bm9MESLMtYlnFDCCsI8OmTR373b/+2YNqwupKTK7+bUnbjhJOugmZdketJ5TIhMSMGx+nyOz+uW/FtNhmeNX3Ci//+x/q66iBwpWJabK/g3ubn0eZ82zw+dHRAC1gpeC0FItE7izrTrwMfjCwd4xSIBOdhQfIrF/gQlO/kgLnoKe+RkDY005ZsCi9rm+bhnDL9M3DGOFOc+oIqxZTiuelFrp4MwPPhrr4uPOV6SnmucF0d/eo9al4wxLn5vlIqIbXQwYNQODcn+EHcWwht2hqXtohpu03Y9o1txp/kplm0GSgqfE/msOIWQmgiJVQKcmFzbnJhMJZlLMtFhrOMYBnBspwbQtiMWUFAzpw88pt/+9dvpw9vKD2zZMGU0lunQKYGGnVFnqeUK4TABBkMpcvv/rhhzcJUvOnr2ZNf/sufaqoqgkBJRZXL8nMEH8TJelqcKKQZOC34s21DIZb/0Bcq7/MlLDq1n4WOAYGBoIWRgxGA0NFLeyo5Xsmf4Dy7FHglTzaIPkwnha9SinUqhRY4huq+Ii4495TwXaWUYsJFTAHMIeGISialdIXvSV+5OqWrU0u50Ea5rlJaIyHXBiTzzr7gkosCVh7njF+gkJ/80mPlBw9lXNoYoza48aVW03DdfBQtkOsSKSHnlhAWFyZlGcYykhuSmULYUgIhQBDQcyeP/Opf/3nulC8ay86tXDKz/PYZkK1zsrVFekQTlxiTDEXJitJLWzcuTyZCc+ZM/utfXqiqLA98KQTWA1uUyrl1Un+MXC4VkzqG5FxyXkhbtXFTHliEXMxCdZWCkw+GLQT1TpCJkQWBBSFACEEI815tjmwK7FLAB25DMDoaojrn1gYrOTNECSOUYcIIZZRSQhljnpKEi6jNy2LoUjM6Wu0cqYWHa9GhWnysDp5pxJdDqCyOQ7YiUo8g1ZNClCvdHHMoV+dRcksJN2ewpKsKcYB6HBb/oelpC45H6hAeA1gOKHrMTBsLpXxfeS73PZ4PjpgrsRSAc1twU3JDcVNxWzFbzykVAgUBv3Dm+P/+3/9z2oTBoXvn1y2dXXbtuJOqMTO1Ra4rpKSMAUoyFMZKiy9s3bwilWyaOWvyX/7yQlVFSeBzqUsnBVaSei53Vc66K8Vdl+XCBMGl4KJNTkV/iOkD1RPMHngVkGCdqLUgMB0nDZysY2d1TgUhgBFE8CGg5OyOdl8IgtDBGOYc2HzajRCEESiYoYeNFNVdZYJiSbEU3CayNIqOV9vfF2e/LwPHqp2zIXCplV5qIXdi+G4UX4+gs014Xw3aU26eqTLLowRwNwg833WFlK5UvvI81/VdlRu/KJXnSl/7KEq4btuw8aHUSJATLn0wzqoQDPuPVRo8QiqFmoS8ncrxShB4+UY09+GlfE+6+eGAua0iAZUAittKACWAkkCXUQuBgkBc/PHUE0/+y7QJnzXeO79xxbyyGyedVI2drinyFJMcM2JjJ4Gt1nt3LmzcsDSdqJ8xa9oLL/yhsvS2JxEnthbF0HUqeiAHJgAhhxGo8jaoYIAe5EYLoGkTJ7dJrQJdRunYGeAYwDEh0MlZB0EHARuCx5yYvMOLC9FQm/XAMOXkfQqOC6YYUkIYwYJRKrzSCDxQZuwrt043wOutuCHLDCItyq9F2I0oQtKvSPJGQ8aQqMmIe0l2ogkergQnakBlnAnleZ5QeuCZ66ncRGhXKeXl0075RJR0c8HjT7SHtU2itMXQ4+AoHJqB2ozFemCDdJ9HwRK1ear7mbnr0nxsT5UkSiFObcEcKaGQUGNFKRIE8sKF07958l+njh9UV3Ju3fJ5JTdO2slKO1VZJAWhFFBiIjuGrHB58cX1axbGW6pmzJz6pxf+VFZ8TQmboCwhJiG6Lh/qgqbczh9xCrlwneli+fQofShgxrn7V3BUMcLIQdBE0NSkAhxDWyUI7MJC0MmtgsObpxbSxsSQPK88sijFhGBCKCUIUcyktIk8WWNvupU+XY/uxHAScCE8pZQvWQbzM3X2/RSty8odpeBmK7kXQadqnco0b7Z5WYrfjePj1c6PdcigSnqBkkpKpsklP+gsF3W3nZhYsDWPOyVem9zaI8Tzk1h53F/RNbYaHIVVoJn8o+sH0vOF63I9gNRzqVKIMafQ9iVzcMFBwK9ePPvbJ/9t+rhBdSVnVi+bfff6MTtV6WSqiiTHjAGCs9COYjtccffC2pXzm2vvzp459YU//LH41kVXmBjGEUxinCbEwNhiuq6WIy6wkOSBcjWnhTx6YdPnkaikrbeBoK0rEBA0gWPoFBxwDOBYCDoQ2EDDBYEcVvKIydHSY9/2EVcGIUAIIvrAlHEWttgPd1NHKq1KQ5VG8MUmeDsCCBOcSyE96vkNKVqZ5BHHbTJFo8lqs/x8o3MvQS/VO/fiLI3dmiz7MUyO18KoIwPfl8p18wN+lVKukq7ihS2eR6LiR27z4xTyODjaGqZHnJRfoJ+H3+sFOZ9XayQz3+OeS3X2RSmkVK6PR0qgNf1uXPnxmad+PXlU/1DZ+bUr55bcOA4y1U62pkiXVROchVYEWs0Vdy+uXzm/vuLqzGkT/vSH39+5flbSFLKjSPexwhRCWYwtShzKAONQcCIF13JqSvJHzM1DEe/DkQtCAEEAgQ2BBYAJHL0M4BiOYwLHBk6OYBAC8AG7QAgBRiAIPCm59k4KRgdj1DZEQhjh/ME5ixnsYCnYV27fbaUhW9Ymye1meK3VhEwJwbOIJm3a6sg6m1VneFUChUzucAmZl4TqZghEAM8Q73wIVhv0ahgeLs02pLgXBEoLIOhZq67I7c48OnjzUdp43Hf5ufv9OD78x46fA0oQBL7v+p4b+L7nubnNRU9vLmp8QKmQ6xHXI1JCLkAQsBvXLz3z1FOTR/VrLju/ftW8khsnYLoWZuqLOHUYtQhKITsKjFBVyeUNK75tKL88c+q4F9q1u33lNAUROxOCVgRaEejEIUgilCbIJNShFBLiYOzYZhYBK5tOEAKV1EXwek+OU6KTuZwzSgnWm7SCM86Z4FQJxgiEjiU44RRJjjgFFDmCYU6R5IQR6EouGHYlQ9Cm+vtTfOLYkRvXrgSe8l0hOZGcCkaUYDp5owRRgjFKKdO98ijiiEOl6UsNVrOtTlSbe8qNqiiI2TgORHOWX4/i6y3wUjM8VIOuROn5Rni5BV9sshM2y2DZlKVA+kS5lVFSmyRSSYN618LoyH0raorAc4VylXKV4iqfsS0Apa0BegQQj2PlF3jlcWP0k+c/BRYvyL3dyzcNcdelrotdF0kJlQSucDzpuAq6Lg4CdvPG5Wd/99TUMQNa71/avGbBvZuniNEAM3VFnFicGAQmkR3FZrj23tVNqxY3lF+cPXX8H9r94dqFY9gKmcl6JxMCZtgxWqAT0SaJYJMQm1CHM7hi2aLKsuKVSxfWVJWFQ3Wx1qbW5oZwU31NZWkyFq4ovdNYdz8ZC5tGqrGhtq62qqqyvKqyvLysuOzenaa6KuwYN69dKr5z7fzZY9cvn7t17cKFcyfuFV8/c/Jwecmt0ycO3blx6fCB3Zl0PNLSdPzIgcMH9owa9sWu7dsO7du9f/eOi2dPHdq3+8yJo0cP7rty4eyxQ/uOHzm46/stZ04e27Z187mTx48dOjh5+fZJi7Z+t37n8vU7Zi/edKjSChnCpLLF5tda0JVWfD/LyrOiOM5uR8j9NG8yRV2aUeWXxOjpWlAe5wbkBpJY+aE0oMJPYPdahJyphmkofU8p6SmXSum5nuvlRSgLjFI4b4uPwp3+uczbT2Ll8Rf8B1jJHV4h7+L5XCniuURKR0lbCVNxw+WmKxwhnSBgd29efuZ3T04Y2SdWfXXbxsXFN47DTB3IVBdRmKUoQ3FKY6Xq3tVNa5fXll6YNWXcC+3aXTq7H2bqs7FKO11npertTCOwWpATwTCOUUb3LXsumzF98tLFi6ZNmbRr+5YRQz+bNW3SpK/GrFmxbNjnQ44fPjR35ozlixctW7Tw/LnTY0ePnP/N3DmzZwwb+vm8uXM+7tWrrqbmysWLi7/7bs6smdOmTt6x7fsjhw6MGT1yxPBhs2fO2L1r5+iRI76eM/ujHh+Wl5Vu3/b9sqVLen300epVK2fPnDF3zqw5M6eNGj5sYL9++/ft7ftJn6/nzlm6ZMnnQ77o1avHhLGjvxz02aQJE7r1Hdln+PRBw4aPmzbnky9GffnlaNMmjUl8vsm+2mzfiJCyBGswxP0kvtNqXmkyLzfZ11vg9TCqy9I4VNVpdq4RXA+TVotJ1zeRrE+jiiQrjZFTdc65OkdJ15NcKKmU6ykpldeWV7yHj5/jj5+zLD+Hksdt2S+Ri19weKWWXHddlFNkYRnGLS4cKW1XWkHg3Lp44pnf/OtXoz+ONlz9YeuyezdPOKlqJ1VZxFAWwxRGSWhFYDZcU37j+02ra0svzp46rt1zz/54/AcnXpluKTWi981YpRmvsdKNjhFCThSCJEZZigzOwIwZU06fOj3v63kzZ0z/pM/HRw8fXrRw4aSJEwcPGjRj+rSVK5avXbN65Ijhs2bOnD9v3vJly7795pvZs2YtX7Zs+LBhxXfv3i+v+G7BgqNHj+7fv//Y0aNbN2+ZOnXK5MmT1q9fv2/vvs2bt3z33cKJEyeWFBcX3y1eu3btiRMnd2zfcezokalTJh08sH/Lpk3Lliw7dfLUrl27du/ee+rUmWPHTny/dcv3W3fu2LJj5db9Y1YfX77t1OrdZ46cvHTs1NnTZy+GM+BOBFxuQpUpcacVXQqByiSLOdLAwiTCZCJNZIMlyyLwasiuSLGQra40kztREnc4Ul5NGpZESDjLqk2xt9ysS7LAd4XrKil9JaUX6GGsXput5p9L2j4Cl5+8/jO3/5fI5iexomUTfI+7CksJpLBdbkieYSwrhaFIHGVrrMjt0/vWPf2rfx4/qn9rw639O9fWV1wGqWo7cb+IogzFGYpT2IlhM1J///a2TWsaK65+M2vS88/+7uyh763WsnSoONN8z2gpz0aqzES9lWmEdgSCJIIZik0Is5X3y+KxSFVlZVlZaUlJiWEY0Wi0qqqyvLyiuPheY2NTqKm5trYu0hKNRWKRlkg0Ek3EErFoNJVOxuMxCEA0EjGyWdM0Iy2tdbV1DfUNzc3NiXg8k0mbhmEYhmlkbdMgGFmmQSmGEKbS6f0H9meyKUoxxhgAQChljBNCKWWcMypcxr1j961j1ehOC73dgstiLAWVLcSdCL4ashtStDRKbjaDpINzRUpSKCE8IT3JhStd5dlM3muxS6KgyRYVcVQeowkgLOrWZHjUUQ0GuxFlxystrFzPc4VyA6lUHiKFaMj7qeMXXNT/c6z4Dzu8P//iQmpOeB7zPOwp6ApbckPStIsjJFUZqTjbeOtQpOzY+QNrn/vtk+PHfB5vLDmya3Pj/as4XQtS1UUUZQhMEpTATpzY0abqOz9sWhO6f23+rMntnv3dyb0bUvW3IzU3jdbKbLgs23rfTNQ5mSZgtgI7AWCaEJMS25WUU5gfl8sIdiiBQhBOkWCYavlrAinRUjyQEkiQk0+QQAQdkiu5dSiGFCMIbAQBI5ggSDGiGFOEBMUM5/qMpBS6UppSyDmRkmmXmVECoYMxghgRatXH7W03srdDdsrhVxqMC/Vm0hb3Wuyb9VZDhhS3OBVJxIRUXCjGPF2uJSjTezpCcimUVNINmk1+udEOW+JulN1tQZC6CSBvRXB1ijSY8miFWZshge8q1/Ol5z66e+w/jphfth0/96VHHJq238RvUwn1U+8q5HCF51KloBSOYIZghsAJu7Wk7uqu+svbQ9cPxO6dunR0yx+efXryuGHJUMnRXZubKq6hVC1I1xZhmKAwiZ04tCLIiTTVl+z9fmOo8vqiOdP+9Nzvju1anaq/nQ5Xc5TJRqtT4ZJsrMpJNYBsGFpRCOIIGxAagkJPEEZshAzOIeeQUuA4WY4dI52AjmmaaQBM08hk0kkELdNIZzNp28iY6WQmEXOMNDSziVirZaR27/h+y/q16UTEzCab6qoyiUisNRSPNKfirXVVZZHmhnhrqKHm/r07NyrLS1pCdeGm2khzQ0NtZU1lWUNtVaS1mWCEECIQI+Gcvm/9cCNTnyJ1cVTc4liU16Xw9RCqz/L7cVQddbCUjHMupORCCs4ldzkXQuaK63mu5Ml3VX2a3grjOoPdbUVUKoOqqCOI9FsddTmEz9XYri46cF3lPsjOFbDStlDyEdD85N39Sdz8pLPyH73X02V0vq88X/iu1gODStpSGAzHUbYxVX+r/tqephu7m+8czVRfunxie7unfzN11PB0pOLc0e3h2hswW+uka4qQkyQggewYsmMExCJN5fu/3xyuurvs69ntnnr61P4tLNvoZMOMWjDbkgzdy0bu2zossiLAiSKUwChz4tiBjetXVVWUVFXc3b9n275d23ft2LJu9fILF05v2rRm44bVe3Zv/2H75h/Pn54ze/rGDatnzZq6d8/O6dMmLV+2aPWqpUsWL1i1cunWLZtWr1wxb/asLwYPaqirPXv61OSJE5csWrhl04Y1q1ccO3po8oQJSxctnDh+3LrVqxYt+HbDurVTJk1cuODb6VOnzP/m682bNgz98vMjhw77rkcQwoimHLz3VvZKvV0aQ4fK05cb7IwtL9Y5JTFclyS3m2zIpaSUcVcKroSUgnNXepJ7kknpC92OoeUABfVc924rqk5TKNwMEpApKLzaNL3aaN9qwUcqLAMp3wvyqCg0C/r63G+T1G+Llf8TUvlF4/ILhqzAKLlyBc/NVc1JCQTPCppCZqMRKbOaixOV55puHoyWnLTqrlw79UO73/568rAvrXh1OlJhJatBphak64owTCEnTkAcO3EK44mWygsn9sUaSld8O+cPTz11ZOcGkqm3Mo0YpQTOpMP3s82ldrwGpJuA1QqcKEEpl8OZMyZ369rp6pWL9XWV3bt26t3zo8GDBixftmTO3Jnr1635bPCARd99u/CbeZs3rh83dnS/T/vOnTN7z+5db77xxudDhixdvGj40KHjx45buWLFsiXLxo8dN+yLL6vuVx49fOSbr+fNmT176ZJFq1YsXbd21XfffjNr+rTPBw86eujAgb27jx46PH7suHVr1s7/+ps5s+asXbtu4qTJp0+fdqUiGHIKK+Pkh2vJm82gIYPKozhs8uoYOVxjRCxWFoYxi1NXCIapcKViTLiuK30lPVcpqaR0lRBESSG4EJIqzxXKQaK4FTVlxe0WErEJojIKVRKrqhTfX2bUpVnge54X+L7nun4eFr6+om/k41W0/+dY+TkWecQSaWmn/D5iQZFFei73ParLEqQwFU9js8mIVxjh4mzTHTN0O3T7eLTkhFF3+eaZPf/+3NNTh3+J0vXYbgTZOpCuRdmGIgRjBMSxE0N2FNpRJ9tkJWvtVP2qRbNfePbXB7etTtddTzXcxGaIk7SVqks13jUjlVayzsk2QydKYJIi49iRA9u3ba6sLGttbTp27MjevfvOnTt34MC+E8ePnzt79vKlSyeOHz97+syO7du3btm6Z/feI4ePXr927cL5Cz+e+/HCjz/evnmr9F7ZlctXqiory0vL796+E41Empqaiu+W1NXWld67V15WVl1ZWVtTc7+ioqaqOtzc3BIOh0OhUFNTSzgcjURawuHGhsbWSCSVSmGEKEGS4Wv1zo5i+2oTOlWdKQ07BlC3W+yTtVZ9ipa3YMyVztMxKcuj8FyVWRIjoRQKG7jZ5GdqwI0wPlttIeEyzqXiUgqhvPtJXJkipQnalMFQemGT3GmBlWl+ohYUR1AQBJaNbIso5SmlctJMnl+4p3nJ6wK1PJpr0af+f6Ab+BBKHlx58K/fdh/R83RCmSmFOM0ImuY4jsxGkKyxE1VG+F668a4dr2wtOx8vPWk1XL9z/tC///63U0d/CbMN2GqERj0yGrDVVIRhKwKtBEaRHcV2DFqtwAhBM7x62dd/avfUkR/WWHVXInePRSoumMka6jRnWu6lW8rMWI2dboRWCwIRYEcpMSi1EMoCJ8WIwyliBDDicIYZRZQAzglCECKHcUoIllIwhsX/T9x7fslx3ueC+BN2v+zuvV57r+/uXluUKDGIkqxoyVay5KtgybKVLVKUmMUoggAIQgRJgACRiJyInHMc5AEGmMHk1DM9nXN35fDmVFX7obp7GqAk6zho31NnTk11oRtn6unf+4vPwyltTh8CjAGN+0owogT7wAfQRxhQhoNASSmUFBTFlLWIIBjT2rJWwTLusqaUEEIQghgBymjXlHdgzC3pbLSCh/Ouz3jdxekGSdRw1oRcSiGUYMjD7Ow0Hm7w0zPgSo6dmXauzThHp9GFDDuZJArqUAAAIABJREFUADqMGYIDIRTnQR2QgkXHNTFeR56IRir4/Jh9ZbRxdgoOlimnwZVrieR0JWj22auW+Qha/IAxw3E8Mjgr2vH+Bx/dcR7d9UoHvNoKMIFSMn5DzrFSvOXMxiMmTEqIsYncAnFzwEz5+gzWU159yimOWoVh30hpqZ7ayBkn0ztw5eRHP/IXLz71M9+cQXYG2VnoZLCXmwP9MvBiue0S9krYLQGrAO38utVvf+RDHzi2Z72duVkaOJ69dag00mUXh0FjyiqM2eVJt5F0zQz0y8CrcGJK5mJoSOEK7lHiMOYLgRTHkmPBEWdYCjE79TTbdMjj9ijWpFKClEDGcMx0zSjOppJXL3Z1X71040a3lIJgiJCPkUewT6BPgEeAh4EHPcezdOAYvmMi6DmWrjv2qYHChTF9Kq9Pl7RUUavpdq6s16rVoZw9PJk0zXqlVKQUA+CfvDF9YSQ/mq70Jwuvrdi4duueRLY8NJ4slmr5TLpRyaZTCbNhSqUMxCeqKG2Km2lnaFw73pU7fDF7vq9yesQZKMLu65lyATChlAgDJQPFg0AFKgoCGQYyCqIoVGEUtPSZmx24nUC5fvXSlk3vHjm0r42Mpjbw73ZZEpNjb7z5+v4D+xgj/bd7f7Nw3oH9exgjURQGUazaABm1GTEwqCK3SL0ydgrQyfpG0m0k3cqYUx5GVs4tjZaGzpjJa4OXj37swXuee/oRoM0QJ4udHHLyyM7OgV4pFhmL4QLtArDywM6uXb7k3r/8wNGda83UzeLIuer4hcrYxfxwl5bqdSsTVnnCrk15RhraBexVk4nbI0PXcunhniunb9+6XMxOjQ33DvRdHx641dtzdXSor7/vxtDQ7YG+nunJ0YvnT188f/r4kQNnTh7Zs3Prje5Lxw7tvX75/JWuM1e6zly/cuHi2ZMXzpw4uG/3xPhodib5yE9/cvzI4cGB2yvfWXJw/66L508dPbT31PFDhw7s2bN7+97d7x08sPvAvp1rVr2zds2KzRvfPXxwT+/Nq0uWvvX8ojWPvPjm62u2v7HpyK9fW7xy9frF7257c+WG5+a/sW7Tll2bN69duerS5a5kYnLuK/Peemf1muXLl775xsoVK+e9/PKmNevWrXrn1y8988xzL8z7zdsvzVuwatPOsRotWKxgsr5pY/2h8ZsD9ZkKuJj2e9Koa9zfcSoxNFwNZcQFlyJUKlBKShkpFaggHmAPwihWludKtdpOoqhlbMIoihbOm/voz3+5Zcv28+fPjY8OHD+878SxQ3v37jx29NBMcnJgoLfr/Onenu6ZxPiVi+fXrV5BCb5+7fqPf/ijMydORVF0+sTJnz/8s+6rV2MYBQGXCsVcoZzanBqCGALryCsDJwfMtKsl/fqkV59AbsFvJCujXUbiUv/Fgw898MFnn34U6CncFMnNE68wB7sl5BSRV0JeCXhFYGc9LeXrMxtWvH3/Bz54ePsqJ9tfT/bWkje15PXaxKX8cFc91WtVJ6zypFOb9vQUsAqbNyz/xc9/ePnCybkvPPPq3BeffuzRpx7/xfy5L8VyK489+vDSJW+88frrTz/x+K+eenLv7p3HDh9ctvStFcuXLpw/95c/f/jhf/nx008+9tbi36xe8c5Lzz374nPPLlow/39+/WvHjh6tliv//L1/Wrl8xZWLFxcvenXuSy8snP/K6hXLn37i8ccfe/SVuS+99OKzv1m0YOOGtbt2bF/1zvK5L77w3NNPnjtxdN4r8597c8cTC9fMW7R4694zTzz3yi8fe/KVRe+sWLXphz97/EzX5T37jryxdOWm/Weu9429/pvFry9Z+cvHn/3ZL5/+1cuv/erlRS8venvZhh2/Wrj8x0+9/r3HXv/eIy89//a2QxMkbdPxjLvryPS1BCy5QRCG0wbpS8F1h/Pbjk4FURTyUMm4MTsIAxWoKAxUGIRBk0BbRlEYBiqQsdA0d22glIx5BaMoWvb28pMnzigZzJ370su/fv7vvvyVZUuWfvtb3zx/7uzuXTs3bVj/5OOP/fCfv//uqtWLXl34rW98o1ou3+i5Pn/BvOHRQccx9u3duWTJ4omJkWIxA3wzDIngLkFmq0PFD7jLsYH8KgYV6peRnfW1aWhmKK4Tr6gnb+hj5wcu7PvEA/c+/fgjTn0au1nk5Hw7i9z8HOQWsFPATgE6eWDnfDPtNWagnly3bPH9H/jA0d3rUC2hZYa0zICeuW2ke2tT3ZVEt1UctSqTdn3KM1OukVv65qsP//SHb7/5+vy5Ly57+82FC15Z+Or8N954ffFvFq5euWLFOyu2bd22Yf2GdevXr1q1euWqVSMjoydPnlqxYsWKFSvXrV23YP6CZcuWrXhn5bJl77z33s7Dh4/u2rVn86bNt3v78vn8wYMHL164sGnDxheef3Hg9uC5M+e6zl/ovnb90oVLZ06ffW/7zm1b37t88crw0OiN7pvHjp7YvnX77h07tu06uHTn5W0XJracuL58+8nrtxLXbo4cuTp88PLt7qH09cHitUR55/m+wQLednbo5y8tPd6f33Z25L2ukf03Zg725g/15vfdyJwYqJzuz12frtwYy03mtbRGDE/sOj42mLWnTFz02ZSGBork0q3akvfGTvU08kUjCkIIMQQUAEIJp1RgJCDAQkS5jBWEoeeiQDVnNhuatXbVCdelURQGSoVhuHvPfl3TojBYsWL51m3bTp05v3v3vrXvrjt86Mhbby1d9NpvDh080n29Z936jfMXLFz+zkrdsKYSyWVvLz904PDunbt379qzZs27Bw8eXLN6TSadCkMlmceILSWSAiuJAwkEcwSzGNEprCO/CK0s8Woq8ATVveJoffTc0KV9f3X/vY/97MdWeQJZGWTnoJNHTmEO8ovIyUM7B60cMDNOI+lWE35tfPOKNx66956jezdBbcYsjNj5ESM3pGUHGum++lSPnuo3S2NmI+naedcqFLJjE6O3bt24MDbUMzHaZ+jlei2vNUq6XtX0ummahmE4juX7LiXY81zfdxEEe/fuGR0dZYy5ruu5nmWatWqVM0YJBsAnGEMf+L5PCJFCpJMzV65cjdUlmw14zcFBxjnDOB59RVJySgmAPiL44rh+Lolu5sCMznRIAWaTGhms0IJBR4ro3KR/MYNvZZ2DfeWjg6WROhmu0qTJiw4r2cL0lUuUSxgVinEhZCiEEkrWHLn5wEjPhJZqUJ+ovoK79mTxyZevzF3Wv+dM6fbtquvQ06dnLl8p9w2UrnUXZjL22TMziSnn6LGJEydTZ88lT52cNExy60bR9uhMyrl0schlU49VSgUxZYJKxQGAQRAqJSEEXHAf+rZjAwSEEIwLShlEWKlACCGlIAQxzhDGlDHOmVIqbkATksTsTkqSuB0uUCgIkFK+4DYnOsU17FcDgYKISO4SPVubuDh4ce+nH7zvqYd/YmQHfW3aN9LIyWO3MAc5ReQUkZNHdg6YGbcx41Qm3crEltVvfPwjHzh+YDtxSk512q0kzNKEURwzCqN6dlDL9Deyt7XSiFmbcbRpBgtmNeU2MtgtY7cKnBL0qxjpEJqEuIxBSiGEnm1o5XxOq1YR8BjFnBLJWGuAiCjBBEGjQ/2FbCYQnGGshGxSUQimFFMBh63RMowgQpBgSHGzqao56IogRAAiQAnszjgnx+yMTsfL9njVsX08VQd9GbdqkUTNLdrc8qjhw5yFHKw440rG2wLnjDNOCSdYEMIoo4xRQhmlPJhu4FuT2uaDI4e7comMv/fQ4L/8YuvO/ZPz1wxvOV64fjl5vSd34GDi0NFUT1/5yJHEaMI825XMZsDoSEUzUHdP4cLlbCbnHjpwOzljlEp+YkJnTLXzc1GcZI2pXIK4AzJspnrDIGwG26p1xNEWbwY7oQpDGUVBEPMnhFwFRCkgBQgUCwMRBTIMeRhxpYiSvuQ2QyYnfqv5Ukrmmdm+wa49n/roA8/86IdGbgjoU76RAlbOdwpzkF1ETgE6eWhngZlxa9NWYdQpj29b++bHH7jn+KH3uF91G2mnkXTq0249aVenzPKEURo1CiNmYdjID7iVse4Lh7ZuXLFtwzupyV6nnnG0tNlI6fWsqRfLxZliPulYjSiSK5Yv2b9n59K3FleKuWopm89OJ6dGKqV0Nj2ZTSemJke7r1587ldPXLpwrl4t1aqFoYG+sZGB5NTE7d4bI8P92VSyhQxIEMIdY8ykPXiGmwPSjOLJMjg7rk1UwblJ+1LSbHgw1cA3Mm7Bl4N5v+EiRjFhjAnBecfBWDxj1pQToYQxwjhVnOmADZf9ghP0ZkmiBuqIbj6UXLVlIGNHJ8ecyRq0TUyIlFgQyAnjiAnKA6lCGcukhnECN5BBYOjQ81gYRZ6PMGZ3Ze47akazHf9xxNS+4c5sbSvzFqh2y20YiSBkKsBBQKKmZmvQVFYNeBiQUHqCOqEiShEhIKeOEh41pm+f3fnJB+979sc/0LKDvjHtmylo54BbmEO8MnKKyC1AO+drKbeSMPNDTmlkx8Yln/joB48d3iFxw9OzwMx6esrVZnw95dSSVnXKqiSs8rRTmrTyk7/4yT8P9nVVC2M7t6xa8NLTK99+bcniecveWjTv5ecO7ds5f+4LRw/tGx3qX/z6orGxkfXr3l2zasXcF59dvWLFW2++tfSttxYvfG3h3Pnz577yvX/8x61bNi95c/Fbb/7m5ImjCxfMXbhg3gvPPXvyxLE3F7/+2rxXKASsPbR854QAnu2kBAgBQoBug1OjxmgRZRpgsg5qLtIAGS/D6Yqf0sBIweGEUIa5IJyxtqyyEDHHNqOUtukUpGCCqf6il7LYZIP0FPyqx30uRmtk0hQDNXA64ftYKhlxwbkMeDwHEgihlFSBFIEQkVBRoIJQqTCQccpEBUoGQdNqvK8HqhMTd/Uq3JmrvStf146qVBAyFdIw5C0Rm7B1BFHIwwCFCirhMWIS1CB+CTl5bEzdPr/nk/ff+9SP/lHPDHr6FDBTyMliNzsHe2XoFJGTJ07BLE/WckN2adgpDu5Y/+ZDD9xz/MguxSxgF2OVd9/Munra09KelnHrabs+YzfGPS356ktP79y0Yqz30luLXv7m1/7m5//yT08+9vBLLz73d1/621s3rq1avvTG1UsXz51ZsGBBb2/fqhWrnn/2+TdeX3z18pW9e/asWL585fLlixctWrVi1WuvLlqx/J3LF69u3rjl0sVLi157bdeOnSuWr5gYm1y0cNG8uS87liEYwS2s3NXbO7sZIYAxIox0JZyuaafs8hkNT5b9motyFpys06zJxus4YyAlJGezw6gxVoSIgRK7RIxzIYQYLcGxGppo4L4imNahi1V/3p+xSdFlhyetmxlfKsViQSnFgyCMVBjJMFCSq1hPKmqpMUdRGMQFxni76SwMvR8xdyHjTlj81ouqdTkIQhGEPIzFie+8K4pkELIwjDcpR1CD4zoFFe7nR7tPfOr+ex/74bf0TD/UpoA+Da00slJzYsl2aOegmfXqSbM8bhaH7PzArvVLPvHRe48e3hVIB3lV6JaAUwBW3jdzvpnzjayrZTwj4+pptzFTSA3v3b75eteJ7rOHju7ecvH0wd7rXbd6rvbe6h4b7R8cvGWZNUb98bGhcjE/NTWVSqX6+wca9Xouly0W84mpiaVvL7l8+RKEKJPO9fT07Ny5q1ptLFm6NJfPG4ZhO3a5Uq5UKr7vkWbKDnRipcnvEs8ftcYcCSPTGjo6Zo+U8ZWU15N1i55wEM5o3u28n7fpaNVPVjwqIiWpFFw0NyPOOGOCN0mdhCQ8nKr5Q1WU99TVHBiuY4gFEcHtMu4r++M6OTxql20uVBCEKpSRiUXOYYM1ciljX86Y17PmpaR5JeMOVGne5oA1v+ItF+Xu9spOKLz/5C7c/LZSwJ1a3rNm5m5QtdSFiFJQCldwmxFTUS09dO1TD9z7yA//vpHuBY1xpzLqNhJQn54DnSJ0izHlHDBTbn3KzA86hcFdG5Z+5uMPHDu0Owx85NeQX0N+FXsV5JWBUwJ2ybcKrpF39LyrZ3wzi52yU0s61SlQT9qVSas+Db0yhgb0NQQNH2g+0Bj1CHabmnGSU4IZJTEPVLVa9n2PECgENXTd0HXgu4apQwQIxQB6hGLKaDx81BqKbkGkNbpG21ghCBMXEooQuzLt9mRh0SR1SCcbwAJU82lf0R8suxWHJSpgtOoZHhZChUpIFUrBBY/HwDgVomLj3qybNOlkg17MoltlYGNlINVXRGUgMja5loG3clCFoc9VouGfTLpHk86FjH8s5Z7O+1dK8GYdnc3j41l4eMY9OqKfmLKu5Py8TZuln9gLacm/RFEYhXcUn38Phn7Huuvm4H1GpXOpWIwqDGgQECk8KYzSzMinHvzIj//5q42ZW15l2CoNerUx0EjMIV4ZeSXg5IGV9vSkU0sYuX67OHhg28pPfey+Q/t3RhGJSaQIahBQh24FuhXgVKBb8e2yb5c8q+gbOU/L2LWkWZk0CuNmadyoTNp62nerwK35bg0ADUINAB0hu63m0DkyyClu0kYiED/4eMR1lhuhYyI6JumYRUknndOsK0MIxoKRrI5OJ+ysQcsmPjFmJWqIU9Fw6e0S6CnAjIXzHhssoaGilzFh3aUNQHSXFEw8WUOjVTBeBwWHThn0QsIfriAbcQsqxNR4HQ9W8WgVdqWAjoOiRy/n/eMJ+1rOm7RI0qYNyCdqcLhBExaf0PCMjlMWTTpsRCc3y/DgmHkm6dZ80Sz2BCqMwiieQL7ryf82rPxrcPnDV9jcLEMehlRJPwidWmH6s5946Af/9OXS+DWr0G+XB53aqFMfn4PdEvRKwClCK+9pGas6qef67fLQ4V3vfuyj9x7cvzOKJGMOISbFRlv3HfpVBGrQqyKvCpwSsAvAynt62mkk7fq0VZuy6zO2nvHdMvSr0K/FqpgQGhg5seZHTN7fSQ8Zk+o0iZ/a9E8Y3TW/2EnM1Mnvwjo5pCgmmHEMMQGYkltZ50LKn9ZoA8iqRxo+cSDSIU1otK/g38r64wYeqpOhkjdccnrL/kgNTpa9qTrMWHTK5BnNv5r3buWRj5iF+cWMl9KQiflglRybhtcK8FYZ3ii4Iw2U99WMxfMOnTKASdhoHUwadEaHeT+cbOAxDQ/WwKROMq5Iu/x83t8/aY1WsJBRFErVcjTev8v8q1j5d0MnjCIRhDRUKAz9RnnmC5/+5D9958v5kS4r22vm+53aqKvHdsUvQ7cIrbyvZ6zyhJHrNwsDB3es/vhDHz60f3cUBYx5jLmM2gxbFBttM4NRrPVeg14ZeCXfzntG1tPTtpZ0jIxr5YFXRqAOQQ3AplQmIXZLCwS09xFGMYs3l7ho3ElH2LGttFngKEG8NQwbM0rSTqax+GYMMQYuIYBQH5Craf9ayitbrLcIrma8GR0ZgBAiSi65nkcXUl5PAVzJwWmNykAmDXy76LNANVxyfspOm6Lk8YwrbBzqSNwogP6Cm3HVlTQ4nPDOzbh9JVT2edXn4zrqLnopHdShqENVcEXZoWWXOERlbF7CwsZBxgSTDT+hoaxDxwxyfNq7kPZxU001Fp77nXNl0Z3e7u969d+0gjASYUDDkGj1zBc//7kfff/bmcHTRqrbzPdZ5WGnMTGHemXsl7FfhE7GbUw75Qkz22/l+4/uWfepj9+/f9+uKIo4h5z7jHuMOAxbDBuM6BRrpKnfXYd+FfoV4JV9p+BZOc/OeXbes4qeU0F+A0ENIQNCHSGdEDvWmqLEZxQRjHgHOFisndpJAde6EjOs4BZo7iZ/63BcmhyCBDECY1tECar67MyUdyONJhu46vFcg0zWUc7wCRMGoAWLzFi8v0aqFg8DNlYF11KOxwLBpYVE2eWTNXQh7fTkMaSSCjWp0e4COT7lHpqwhuqsQYLJGrye89I20YiaMtj1rNed8W5XyVAdZFxSduiNvNddhr0FkHG4RlTWZRMNkLRw0qIXc/6JaZsIFZeKYqf39z/1/7g96E64hCKKuKHl/+avP/e973xjpv+YPnPFyPaYxX67MjIHexXkl5FXhHbG06bt0riR7bNzfYd3rv6rj913YN+uKIqkolJiKaDggDOPM5sSkxKDYAOj+KeOoAZBHfoVzykAr+Q5Rc8u+V48CK1B2DwwtjByCPYYBYyimIWwTf/0/gfPOnRUOwldOh3bTjvU3KdiS4MBRYggiAiR1C869HzSHa7DCmBJHY/W/JqNqw67WfCnDZq1eMnhFmA24iZSOpC6x8o2TesopeOMJSZMfjHjT5mk5PJLM/6Zaf9kEkxZvAZl3gZ5m2QsVsd8oOAM1mjeFzZWLlEWVjVXlIE0iKz6YtrmA1VyveA5NAIizLkk6dC8xy7kvK60rYJAxt5Lu+XpP33d9RkqigLHrPz1Zz7zD9/8n4mbxxrTl7XMNSvf65VH5mBQRaAM3QKyc74+41QntfxtO3vr0K5Vn3joIwf27oqiKAi5CpiSSHLIOWTci4XtCHUItREyMbEwNiFsqzRXfbcMvAoAdYi0WKsZIR0hDWMrlqHiDLaxIu7k42gfd/36W01I28DQFhNpa/6+5dkQyjChmDJGDUD6C15vHkzrpOphotS0BodreLSOuzPeYJkMVvHNon+zzK7m/f6yM9xA/TWSdvm0DlMaTxlspObfKPg3K7Ar506YVEcCM2X4rOazaQMndGJC4dCg4rDbBXi7AkoeHW+QiQZOajhlsbLHfRLmHN5TBNMGdUV4qwwKNm3g4GTK7SmCMJ7l+W3P8T/HlvwW6HiO/tnPfOrb3/pmuv9ibbyrPnPFyN5yiyNzCKxgUEJeAVpZT0tZpQkj1+/k+g7vfvfBBz60Z+f2WawoImWsIgSljGVVAed+7M1w7lFiU2xQrMXOL/TrCOoYGxibGMdyzTpCZqzZzShmrMkaylsOx13cLW1y5TZPx51oaBLp3n2lBZqmyjvGBGNCMCGQMQowS1TxxYQ1WIF5j2d0P2exaUumbJHQ6ISGh2qoOw+vZOCtIukr05EaLZqk7NK0LQer6EYJF1w2XMY38qjky4QG0hbK2HywhmZ0YOOwYNHhijNtkqovGiTIWlRH0qeCiMilYUKDI3WQdmUV8OEqGGhgn0spAhVEWY8dnbYLHmtK2oVRu52yEyu/N7PyH7OQZ3/uM5/99je+XU8NVkfOVhNdjexNszQ8B4MSamHF19N2aVzL9jm520f2r7/vgXt37dgWRVEYCamYVFQpGsgm30tLTwILgTiPcQMotRHSEdIh0BA0CLEpdWJNVUJcQmO5VSB4zHmPYmIOSiFtmZk7jEpMZtmJCQxnaejaSt8tJ/dOmknSDpQwhhhTQjnGhDCOuCrb+HbBu5xxByugaCEDMBurisvLDqvBcLRGeitkTGfTOi06VANsRsODFZAykEuEheSltJ/3VdFhaYtWfJF1RdGjgItJAww1cAMqKZQD2HANJXQw0vCHG3CoihtQ6IB7IhiogIkGgiqYMOhoA/Momqy5dSyGdXYy6dEgbpNs5dR+d9L2PwkrELh//bnPf/vv/8GsTjcmL1bHzmmZG0ZpcA7yyxiUkVdATs7Xk151wsj1ubnbR/Zv/PB9H3lv+9YoiqJm4YIrxYVgStHZQ8RiZThmfaJNxWYTITOWaKbUpcSj1CfYZ9RnTaAgzpBguFPqro2VuxmUO3hpZ01OBz16fJFTzO98qXk9ptMlhJC2gUKKE8pVyaVjdThSAVmTFS1c8HjNZSZSOYckDTxSByMNNF5HUxrK2dShUkkVyHCy7k2YqABY1qVln+YcVrAJZOFAAd3K+S4NlJShFAZWUzrUqRiq0USDDNfpubTVW0VMhgbit8poRMOeim6X0aSJLSZ5GNWRPDLtJGwaRVEUhGEUt27/xyZU/gCsIO9vvvC33/36dw0ta5X6iwOntKmreu72HOxXMaggv4ScnK/POJVxO3fbKw0ePfTevR+5f/u2LVEUBTF1XRiEs1zhQgUiDEWgWBA00SME5gww5jPmE+xQ4jPqUxq7sU02KMGJFLFmYVNOM07NMQo4w3xWWoN2GphOkssYHLOObSftJcWdpJh3MpPNmh9KKaGcEaoEEYL7RFqA11xa8njJYTkDT+soZZC0gSoOtSHHTAXxHIgULhHDDaIhUXaoQQIDiryJAOaDNXCjDBBTSjCumIVZxgRpEw7VadbiNV+kXD7QAHlfTGk4aTOmoqwJMy61eZS1aRRFEwZIOKRXg11ZU0RxSVCFs2M+fzhW/r2oQsT/8pe/9N2/+7ZpFKGZLAycbkxc1rO3mnEQ9IvAznlG2q5OWdkBvzZ66NCeD917/5bNG6MoClrt5u3KRWtKSjUFowMuFROSCIFiFkJGAGeQc58xPzY5MVZixUTOMKV+W++bszjdAjlDooN97i6Hd/a8w79pSrK0cjOdUi13+cix4Wm9CWGM8SZrJhNcKCmliItBvFlIlEJK2VR3kZwLFQUqp6MxjWiAll1sE5G3cMUlPlE5i7osCLgKhKq6NKkBm4oGCtdfM9fsm06nPdtmDlMFF6dteiHj5j3FVThQ8R0e5ByW0HAW8oQFsx47lnLrmEdRFEWxtPPde9DvxE2zihz+m9ES/0vKyFe//MV//Pq3bKMcUL00frmeuGTmbs6hoIpBGflF6OSBmbFqk2Z+CDYmjh/Zf++HH9qyeXPUIcYYtASDW7rkzfGTFtsiV6qtoYYFR5yDNh0hZ6itm8gojHcoxrxYWjMGShsrnUenF9K0FpxSimMxlli7h7JZrHRalFmgdGi8cEY4o5wzziljlDEuOJecS84FZ7x1CN6Sf2FcCKqEECocrpG0wyyqkiZquCTnUYeppI4aDuJSMMVqHk/VIWUqiKJEynp1+c1dJ7Inz5ZOn81NzVg8inIePZfxTqecskNSdTRRx0lXdhe9CmSjBsoAfqHgD+s4ittdotmeg7Zv+7uoDHAnAAAgAElEQVTmln8reP4Ni1Ly9S9/5Ttf/JpdL0fKqU53V8a7tNS1OQzWkF9GfgnaeWBl7HrCLAx7tdHj+3d+5EMPbtm0KbpjjDaINWva3C+z9PxNMmcuFVWKCUljBREpiOBIMNw84VgKHAvGtzTj/Tjl38JTU6GlU8/p/dsKpTjWiBJNuHR0Vd65Z7VNUad2DeeUMyzv1nWZlQS6C6xSsEBQl8jeEqgA3oA067Cyi3MWaiA+pSOPSIEFoSKlAUhkFIUNw1++sWfPsfSaPeln3h5beSw3pTHg8pmcc3FQ33+rdm7Mtnw1UgYNzIcNmAV83KNTDh5sgK4ijqIoavor/1orwvtC6/a21bozbLZD/GEbGefk7770lW99/otmtRhFnpHrK4+dN9LX5zBQhV4JgQr2isjKePqUXR5DtdGjO9bdf889mzas7fjv3b2CIGhRwscj37JtZuLxn1g5UwgsJYlPOIOs6dN4mNiEOIz6sW8rOI752WVLtiqOq9vKYK1JomZev7mt8NY4WYdsS6c1apmW1vbUvI5jG9YSgZkVBlKSK0YF7TBmnEjJhRIm4hMaNIgqubAGZd5CGuQlj6Z0BIVkXNVd3gA8ilQu6yxadv3qJNxyfPrReT3Pbc6u6mpsPJbrG6mVK15OR1MGu5qHBldpnxqE51wxY9PhOhk12LjDzuchU++HSMeT+G3PuD2degd8mveGSrH3A+u3Y0WQr37py1/76083qtkodN3SUAsrqEpgFYMK9krIzrnatFUahZWhYztWf+zDH1i/dtX7sdLx+926Nu2hSBlzRyuhgma8HYtaCY4YA5R6hLgEu4x6YcACxaJQRJEKAxlFgRI8CiTFSDWF0kMpeJz/joESGzYhWBj3JgYq/hsIEXfvYiV5FAVKsljCsCVLR5qCYyw2GLFwDW1alLYekOJKcDlrzJp2hSulQZE2kUV4A7CGz3ImsTBPG6hocck5FixrIYDk+Fht2cb+ZTumzk84By5V126d3H42+25X8fAQcGU0Zcj+Bi05fMogGpUTGpo2ac4XYzpKebRnKtdfcTZcGGZ/gAGIV61S3LxpHYJ++0qjXk1Mjs8kEzevX0MQDAz0dV+7vHzZ0kw63XpMvw8yXJC/++qXvv7lz1bKyVBZZq63PHZOT3XPISiWkqlArwSdomum7co4rIwd27Xq4/ffs37N6hgBUYuDtRM4QRAEoQwDJSWDwPNcWwjWtnhRFDeHqSiSURT3e8ZcMUwKEoVcMh+4jczM2NTEQCY5mpgYmJ4eTc9MQNdMJyc5xdVKqfdm9+T4kGE0rndfzc5MK0F9z+y/daP7clepkLnZc+3KxfMDvTeuXDjXfe2yoWuBYlGk6rXS8WOHus6fdox6FAWhoFHAOcdCUCEYpUQKLhiWgjKKBIGcoJhKMwwUgj5nNFRCCcYoZrSJLaV4wWYTOrGIyBi04pKsSQ0kZ0xsQCa5QFwlyrD7evb2iHZ6wNx4ZPLGoL54ff+Bi9WCyQogGKjj0QZe32sennCrSE7quOzxMhQTOipB3lcBGZu8tnLrhcHkT19ZUbL97qvnc6nExQtdt/tualqlWimMjgxWSoX+Wz3nT58c7u9LTU0eO3zg4L49n/nkJw8f2FevltasXFEqFUql/Nq1a5544oktW7Ywhn78kx+899572Wxu8+bN0fu3sDtWEEWRkuKbf/+VL3/l85XihACF8sTF2tQFI9M9h5EGATXsVwmsYLfo2RmnNglrkyf3rfvoR/5yw7tr2li5c+vpOI9ChMDWLRsXv/5acnoKY+h7TrmUd13D90ytUQK+oTdK6eRENj1Vr+aK+aSplwf7bzDiJSZHFr76St+t6y//+vnNG9bdun7tlV+/eLHr/OGDB6MoGuzrfW3+Kwvnz123ds2li11L3lw8lZgkBG3ftuXXLz5/+1bP7ve2//rFF86cOrFq5TsHD+yzLdO2jMmJ0TOnjy98dV6pmD90cP/G9Wtv3+rZs3N7MjGyfcuG0cHbjWppz873DhzYc+jAnsnRwdHB2xvXrr5w9vTGtWuOHz54aP+eKxe7Dh3YXymXlOSUIMYJFzQUIm3R20Wv5rG6LyyiMiaoYZ7UkAGo4AqL4FxPfTTl1jEfrrMrw+bytb37rlb6dd5f9msguFmhV4t+yWM6FCkHJyxSAazks0s5O+Wy/gZxRLR45ZZnFyz9h0fn/nrxskcf/tkzTz+5YN6C1xYuXDB/3osvPj/vlVdOHD/xm9cWfesb37x04eK7q999b9v2Xz359Lxfv7x21ZqNa9d/8QtfOH/+rG1b3/nOd9atW3/w4GHPtb/0xb85fepkrVrZvm0rpSR2Zn4HVsIoipTk3/7m1/72K5/Lz9w0U93F4bP1qStGvncOxTpDGoF1CqvELwInB/QZYqbOHN32wH33vLtqRdNCvK+NL5il+A0oRefOntzx3tZdO95bMO+V5W8vWfjq/EWvLVj82oIN7656bcErm9ev3bx+3dyXXli/ZuWGd1f9+oVfvfTc02dOHcvnZla8szSKojWrV8x96cUrFy5cuXTphz/4frVaiaIwMTq8d+d7C+fPff65ZwLFV61YfubkCU7xlUsX1r27amTw9tXLF9a+uyqbnTlwYO/w0EAURSeOH533yssH9u9dvmxpFEWbNq5//Tevvbpg3i9+/vDBfXvfWfb2qRMnbNN88/XX31j8+qYN67du2jSTSLyxaNGTjz2+5I03nnvmmX27d58/c+bF518Y6B8IAkUwopxQTgPGMzbrLfollzU84hI1ocECYCNlMFJ2pQgJZ8NZe8bAIyW68VRhy67xS72NKZPnDKZjNViBNwt+0uZEhViGWRMGURBEUdJkww0649GBGtK46stoaw9d+PrDLz767Pz9e/cue/udhfNfPX785PHjx3fu3LVkydLnn3/xzTeXvPjSy3v27l+ydNmOnbt37Nz965dfmZiYmjt33iOP/OL69euWZe3Zs69arb/zzsrly1du3bp9w8ZNW7ZuPX/+/N59e3/vhhZGUSQ5+sY3vvq5L/xV3+W9tfFT1ckLjWSPlR+cQ3GDgDqFGoU16pegmwNmmjjZM8d23Puhv3hn+VtRM/y5o0m4BRcVBiqKwvGxkZ07t69eveLNxW/8/JFHlrz15prVq1a8s/zRnz1y8vjJp554avmy5d1Xuzdt3LR185aN6zc8/eQTq1a8c+P6tUw6+dZbi8Mw2rply/PPPb9+3fprV69u3rSJcwY8b9nSJevXrfvVM8+8t33bwQP7tm/bamiNrrPn3l2z+o03Fj/z9FPr16197bWFp06ePHv27OBAf6BkJj3Tde5c17nzu3buVEqtWrlyw/r1xw4feXvp20uXLt+0acvu3XullJqmnzl99sC+gzeu95w/27V187Y9e/YfPXr85s3evXv3T08n0+kUAIAQjDGilBBGJaNVj/eWQBGowZqbN0napAWbV302rgPCGZeiaLIiVFdvVt47Uzp8rVByWQ3w0Roaa5ArBZQzcRyONACreywKVBCGUwYu+LwIeH8NZjyacFW/wTdfGhtO5DRd37pt58GDh6OWqrhp2jMzad00PQBN26nU6nVNB5iYrhtGUaOhuZ7PGIvHXcMw9H1f08woihAmCBOpFADw9+5BYRQFivvf/OZXH3row33ndmjT56vJy3qqx84NzmG0QWCdgDoBdeJXgJPzzTT1CudO7vnQB//i9d8saGFldgqhlY4Lg0BFoQrDYO+eXadPnzx27NiOHTsz2dy1a9cWLFhQq9UnxifHxyYLheLUdCKTTdfq1Wq1nC/ktm3feurUCamY7RiFYg5hWKnUkskZCFGpVPJcV3JWLOSPHjlaq9avXu0u5AuFfN52LMFo381bqZlUKpXesmVrPl/I5fJ9t/oQQND3MQKcEsF4LPyCEDp//nw2k1VCEkw0TQfAt20TQo8LaprG6dOnAPAB8BglhOCoGUpEcfKNMRLTKVNCKCWcUxuK61kr64mSLxMam7Zg0gAmlJN1DzDJufJZeOZGaWJM7xmo3p5xUybJmvS2xobqaMYgJIiiQPEgzFkIcxWGkc/VtbxlcNVXB2MWL0I2bZLuKjyWQvGjGxzor9f132sJWg/597mrf2gLZhgGUSQEsb7+tb/92AP3Dp7dZU1frqevNTI37OLAHE4NijWCGozoGNWRX4JOgaNq18l99/zFBxa+9EwUySAeaAvCMJzVq486MrmEkPjDGKNRFAHfL+bzSsooiqJQBoGIQhmnKELFlaS6VgXQ5RxxBpWkjCLBaaB43LbdrjYHiktBlRKEojg5i6HflETmNAplSxWZxjWj+F+10zAEQ85o3MbbrA1x0qmeG4WqGYpzGotmNUc7W/LLrVAIc8YYk4LJ/iJM6HjaxDfzbsllI3W/AdlUg1ZcJmWo6eBSb/32pDM6WsMyGquBgQoc06iJBRYqDJUKw7KHNczjP16DyoxHLBGczTk2V0DIaRufyTpXCih+dH8ISv6A1R4L+r03hfHcECV+5Stf/uwnH/zw7Qt7rMz1Ruq6ke93yiNzOkTvDEYNimrYK0uqXTxz6J6//MCCF56KAtRS/4xj9/b7zqpTRFGklAoCFUVSBSwIeBQp2SwrxuVoIgURDHEGOUNxXo5SwBiKY9fOBGu7AapdwWG0JV7VbpaL82zvKwLcVT+K0YOQTymKcyftzFtTv0WwOCSOpetnRXY7cjyCE86Z5CyQaqIGb5X8OpYTdb9o87RFqh6tubyv5Om+KJX9uk5OXc6mdISV4kGEZVTHJM6dE6lKHq4BGj80XwQJHdYQ7tfptRqwqYBc1pjck7RTLo2iKAqDuND8H4SYf30FoYpCjL3K1776+U/cd2/fhb12rsfI9RqFQa8+MScemZfcEswUzORUZ6iumH753NEPfvCDrzz3uMBaFIkgjn7utGBBEHRqerYl95TiSrJW0wISAsbJ/vYhGGIUcI4oA5RBzjHjzbxqi6FptlWlDYL2eechmzmV2ez+rElotTQQgkQLHG2J6Zg/Jwikaknayw6J5rb5aaWDEedUCaYjeTzhZE2U8njWFXUoJjVY8ciMg/MNNJ12L90q9SUdh8miQ2o+sSifMnEV8irkJRfbhIfxQ4miCZ2M6KjG5PEZtybUlAOGGu6wQQ4mDaSCKFLNFv8/MlYiIrD2nW9/7cF7PtB3fq9TuGUW+qzKiKdNzlHCFczi1JTcFsxi1KCwobjZfenUhz/84XnPP4HMlOJ+FG9mrdRh1NqAZp3cMOiQKBdKMimIlFiIZj8UZ4AzwKjPGSDY4xS0TAvkDHGO3leyIZ0lnriS/Fsx8f46QGwt2u8mOI2BErbSym2NwKBVqWhjJT7aaIvfRwgmBFWCsSC6kXUGK7CGad5GRQePaEjHKgpD4JBzXdMjGTtn0yiIWBhaVFiQmpDrPrW5EmEUhU0QZCzSU3C8MOyv+UMNkHTwsAFLSB5OO5erIIqiKFRhq5j3R1thFIQhEdT4wff/4RP33nvrzC4n12vk+qzysKcn5ijhxFhRwhHcpsSgSFPCvn7lzP33PzDv+cdhYwxapRh2bazclWiJJ6GCsDkUGSgmJRICCQ45B4y6MVYwceN6IaWuYJ5gkDMoWzxhba3Eu6EQV3zaBZ2OwtBd9/+u+lG8+wRKRHfru82y7zX17FuH7KgVxBKxTColWBCoGpTnpu20S5MmSWrEZ0oqKQMVBXKs4tc8EWfaO0bCws4TESgd8SkNeELmAespeyyKCh4Z1v0Rg+5JWAaX8URZs3/ljwqXMIp4INwf/+h7n3rgvp6TO8x0j5a+6VRG3Mb4HMltTm0pPCU8KRxBTYr0UDo917vue+DBl559AjdG3WoiDGX4PqzEOkYxVmL+3yDkQcCUQpx7nLmc2ozYDFuUOox6HfXCGDQ+oT7jkIu4QQ5z3izTsN+6pzBCyR2F6Phxtpt278AKpaLJms4Vaz77DgnsJtNfu3IeBDLu5Hq/gWkVAWImU6GiqKeEzieclIM9HqggVIHgKhAyNJH0iAqjyKbCgIwHIVJBEIUqCLEMkVRZl440YMrBMgrrEPdpfgbSgoNUFJYwPzRjD2i4A15/VKPSWjIM8U9+8oPPPPSxm2d2muluPd1rFAas8vAcKWzOHSE8zh3JbUFMirRQWn09XR996IGXfvU4boxZxfFQ8Xa+rxX+hPG3pxVOB0GsfCUx5y7FJsMWxTpFBkEmJhYhDmNNoxLrplHqU+ozBhiFjEEusJCk6ep2NKO0v9+sc1tp1vxYJ2jadyrJJOecMsmbVkmKpjS7lFw15cjvUPZpWRfeVrVv+jdttW4hlJRSSaUCXwQnJ63+OgJcxqxeWMjegkubhiAouWigDkcboLcOx3U8YaDbdThQB5MWKiJeBmxCR1WiGpingOip+3mfdRXdIymH/lHg8Ttj5iiKiVj+5V9+/MkHP3bjzO5G4mI9eV3P9zv18TmS25RalDmcu4LbnJqMGKE0B2+d/9RfPfjyM496lWGnNhOGKoxmg6DYwW3nb2N5V6W4koRznzGbYoMgHcMGAo1mezaxKHUYcxjzWh3dPqP+bIMLx1zgZkmPU8buqDnP+h+tQ7TaCZoxi2D8zp8dUIsDHx7zXyolYvvR4bsELT111VSzlLEotmj7OrEct1JKqjCKojqVJ5LOaB1CqYgI6z7zhOSBCgMVBKHHAyBDC3OTybRDsx6zuDBFoFE1UMeXit6QASwVjOlwxPBqhFwq+zsnTIOKKAr+40Ll3wmU35uMiaIo+ulPf/SJ+z7ae+FIbeJCNXFJz/XatYk5nJqMWoy5FFuS27GgTCjMwVvnPvHQh5775U/8WoIhK94+2x/WipaDIJAq4EpR1ew6gJw5jBgUaQQ2MKhjUMOwQZBOsEGoRanFmMu5H7sy8YngSDDUxoqSzTDkbu9VsFhYcRYKgiklZl+NbYzkqqnIHnNCNfeOtiBuEEgpmyKnbY6kTg8sCILYv2lalA6Z5TgajDMGBZ+fSjmjOkzbZLQGwkipUIaRgkE0rqHBOkyaIOPSGRtPWXTMpH01v7/hjzsk6dIxE04YaNzCFcJ76t6uKaMEeRTNdmT//7seefinn7j/Y6O914z0rfLEBT3TYxaG5zCsU2RSZGGgM2xIagpiBMwYunX+4w998MlHfihRo0lHFd5hV+KARwU8CFkQEKUQ5z6jDiMmxRoGNeRVkVcioIJBFYMaxRqlBiEmoTahLqOtkREKOEOCI84R53EmpunMxo5I27R0OrCtvpOOppOWQyoFCyRvwiHmVOFCShETZSnZlk0OWpq1QWdvqJQyDGN22ia8Wghr5iGj2POMVBSFVcBPzVjdJVBDnCsZRZGIoqKHCi6pUlnCrOSxnEdnfJYCvABZEbGkh0dNMKbDAqBJD3eV/L1TZhHy5t/2D0ia/SeuFsvyL3/x84/f97GZ8RFqZvJj5xsz1+z8wByGdAp1TkxGTE4MSkyKtYDrQ30XPv3J+5989CdRJKM4zR+E0WzDVRCEImZ5VwoL4UvuC+YxbBCsUaQhrwbdMnDyyM1DJ4f9CgF1AhucWIzYBDsIW4w6jDiUepS6nZuR4EQIwnizl/au6LfTR3k/Vto5WSlYzLatpBCCdaiwz8qxt482CUrbzDTdWyWUjNnY7mDUiWEVtziaNLic9c5m3JEGsql0IBop1PoqcKQBRzVY9FgB0EmbDOlg1EQjOhrR0aQNNcL6GmDXlH1sxrZ4zMgSNB/XfzYc7iBjvyOp2zYHTz31zJ/91/+6avmb1KtUp7rr01esfH+MFY1hgxGDEYMSA4NqSBsTQ92f+9RHn33qF/G7hpGK04hxJjgIeBCwQFEpsZBAMFdQV1CHEQPDBvKrwC1CtwCcnG9lfCMNnTz0ygTUKGxQZBBsIWISZFJoUmxhbBHicAY4Q5T4ce8tY6g9GxZ7tfLOCKiNlbZFucOVaYNJsFmvtiMXJ+XslY49SLX7QeOTQIlA8XYHzx15yJiTKYpEFE4b6HhCPzFj30xriXI9j0TCQGM2njRh2ifTNipDnnBADtEZj/TX0cGkuXtKH9Rxe2f/46zw9/4aXziyf9/H73vgz//0v99/30evXDwJahP1qatOcWAOxwZDOicGxTrFOkUNCqqN8tSvnnz4z/7L//7kYz9vvYuIItXqt42JDOOErM+ozanJicmQgUEDeRXoFqGTRU7WNzOenvKNlG9moJOHXhH5FYIaEDYg1DDSCdII1DDQMTIYcTjxKPFiuDAKaQyXjvHEVkvbrHWJgRKftDOtsiPrylveTJvbPW7b6wCKlJJ32BXZmZ0L2qAJpFKytQdFYRQ1LVDM5RWFNpe3y96xhL1n1Do2rt0su8MGmHT4sMWGbTJgwKsF52TK3Je0DsyYfXUIZZyIkX/MhFvnDhe2Wv7jb398ceeO7f/b//q/fPbjf7V86aobPf3lcjo73l1NXDPzt+e0IKIxqFGoYdgIpHvu9MEvfuHTH7n3nns/9Bfz57+MoB9FMmYeC4PmpsO4x5jLiMWowYhOYQP7dexVoFOEVtY3Zjx92tWmvca0p037xgy0s76VhW4BeEXkV5BfxaCG/CpBGkENDBoUGQTpFJkE2gS7lPiEAkJ8SiGlcaYOxz2RgpO4M7czoRLnQpp2pfWzGXi3zM8dqbYWXFpJl6ZdaRJ+tmPmOEfXuq1tgcIwCEMRhjIIhFJCKh4FOIo4VrLoov4auFIC54rgVNY5mdTO5s3TOfd8AQ80UAUy2e4FigIV/VH9k/dHQGFM/R4GURQVMun/8X//+Sc/87muK1fjVycnhzasWJC8fcos9LewgnUGNYZ0ChvZmcFqYXJq7Oae7au//8/f/rM//ZMXn3k6CmQYsHjfUQowZinpSu6y2CChOoE15FaQU4RWztNTTn3KqU3atUm3MeXWE35jxtMzvpH1rSxwMsjNITcPnCL0SsivQq8KQQ3DGgI1DOsE6QQYGFoY2xg5lHiM+pw2JxQ5i4cBiBRx1mTWpW1jRfJWyrWjbCQ7EaOEbBmMMJStGGcWK2Eg4zhIdrg48c1BEISBCgMRRiKIeDP9KLFSVAVUBSiKeBTJIApkGMAgoEHIAyU7nk4zMA6Df88sz795SUHHBwd2b9+2acM6w9CjjkrCyy+8+F/+jz9Zu3ZDFEVRpIKAI2z1Xjky0XPUKvbPoUijSOfEYEjn2KgUJja++2Zy/Cb3S8iYudV94oc/+O7/9af/57WL56IoEjIe4LAj5bp6zqplFNGiyA6YhrwSdPLQyriNhFOftMsTdmnCrkw41TG3OuZUx+3qpFubdutJX0v5eso3kr6V8aysb+V8uwC8MowPv4pgA/l1BDTsG8jXKbIocQi2EYxZW+IhRdhCDJWSChGPMzZtT9PPZa1hAIrjBF0YNMNg2QGCMOwUlWsVQRUPFFeCN4csmzGzDEMRRjKKZBiKuHc4CHjYoY6tAqQUkgEOQxIFNCbgj6IoCsNmiWc2lor+CBWf+NPiT1GC7t/13te//MX/8d//2wf+n//385/+6x3bdsgWjAf6bv+3P/nzb37tu9VKLYpa7bEKOKXBxnS3mbs9RxCTQZ0hXRCTY6NaTKSTg56Zd+vTVmkU1CeOH9l5/4MPfOPrf8eIHwRQMCcQztULpz//6U9/9L57v//dr61f9UZmqjdidepk/XrCLo845RGrMGjmB8x8v57t1XO3jHyfVeh3SoN2adgqjVuVhFGZsOsJV5v2tBnPSHtGxjezwCkCp+w5lZg8DPl15GsYaAjqEOoAGBhZhDiUNEHDGeAU8P+vuPeOtqO40sXv++u9NWt+b97MOJCEEMkYTNCMAQMW2WQDNsZggzEmJ5NzMFEYRJBAWGSESMJghFHON+d7T86ncw7V1dU5d//+6HOFbI/DvJm33KtWr+6Turprn1279v6+vX0z9K0wsAPfnuOkOb08DHnWBd/JBSuOdls9fclp2lVXLo6ivIpLmMa57y5M4zBN/CQJ80LYaRamWZjjLtLET2Iv9xfEsRXFVhQZUYSiyIhiM06cJPXSLMr+0Hr9q36w/35ZSdMsy7BO55IfXLDXV7924ndPWr78lVarbWiIqLfxZjPyXKQo31u0aMFe+3747sdZlmVpkKVxkqZxoEvNAbkxoBLjfaGnBq7yZXOUwJEsjdDFhkYXdGJSZqp33HXH17++x7IXnsmyKEuMyNM2rF3zyvLl9z9w70knHT9vjz2PPuLg5xffK5MlT20DqoC4KmALCj0ldYfY+k6+MSh3RqX2sNweVLAhlRhRiAmVKEC2rPMVJNahUNeFBpJbSG0jFUMqoQPC1ClTp03EmjprIc42BdsUbUNwLMm1Jd9RfRsELgw92FuCebldjDwv9wibvmd6runYyHONOdyME4Ve3sLIj/L1ds8WyRMq5RrFT2I/jnqfzDnbeds1ESexG8dOkthRZEYhikM9CvUo1ONQj2MUR0YcW0nqpj0Cw99tywWzPDP9b986Yv95B9537yNdjMqyDCewD1atXPzIo9f9/KqnHn/8qisu2/Nr//zLW24MAm9idGhyeCCJgjRLPUuky1vEer/OTPeFvhp4auAqvtubiVyDswCGpDriKkx1O9eZmJ4aOfmU0/ebv+Dz371PdKdXvvbc+s/er84Oynyr2yysfG3pOaee/LX/80/nnrmoPL0lsDjXYB3EOoi21CbkyoirOmpX42pSZ1JoDPL1HUJjh9weVroTCjEDmRJkK5Cr6mIdijVdaulKR1c6SOkYADM0woSkpdMmog2dMRFjm1xu1tim4NrSLnvLtRXPUfO976ieDVwLuBZwLNW1gG2prgs91wj8HElj55CrKPLiyE/iIE2CNAny0pFx7EahHYZ2HDtR6MSxmyROkjhJ4qapG0dOrkjCECWREfowDEAcanGgRQGIAi0OtTiEcYzixEpSdy5n9d9tY0j8OwuPPOzAbyx78Tee13P6dVvtla+9+f5ppNsAACAASURBVNzTS+66/e4f/uii4xYdd/GlF2lQ6raq99926wuLF3dbjSzLbJ2myhvF5iCgZ/piX4s8kO9DV/UsyTV5C+KG1AZU5bNVy99+ZbFnyx9++N53Fx1/2qnH3n7TFTdeddkDt9/x4uKntm341NUJHxGzw9uu/dnP9/iXr5xx6vEsVY080UGMg1gLEhboaEI1sIQsdmJPd5GARBzQNQmf4VvjQmtcxiZlYhrQBY0rQb4KhYYutfKGlI6pdk2AmQA3NMKApAFJE9EWYhyTtRHrmLxj8p6VRxIE1xYdS8ghoY4lOqZom6JtCrYpWIZgmqJlybajevks5qEgMMOg5zWOIjuOnDiy49CMQyMKUBwacaTHIYpCI4qMODbj2ExTJ06cKDLiECWRnoQw9NXQVwJPDjwl9NXAUwJPiQIQRzCOjDjJVcvfb4ujq372kwPmz1v+0ktxkmW7zUokRq18573XX31j7RfrHn7ssZNOPOGRe+668uKLLjv/Bw/ecz/Hc1mWIalDFjfInWGVme0LHCV01VxQ8iCza/EWJGyA1Sa3PXH/ndddfumn773p2eCBh2+/9NJzfnnDFY8/dO9zzzz5wXuv4t1JA3SR0LCkRnN25Nbrbpq35z5XXnaxqbRd0Dakjs63IFtVqaLCVqLATLMozekjkR86uqfzlkogqaMyNZkqyVRRpcsaW9XYKhSqUKghqWUoHaS0DbVjqF0EcJQbwjpl6rSl07ZO24ixEWsj1jZZy2BdW3QtIW+OyVuItRCX5001Td40eNMQLEuybdlxFNcFjgt8D/oeDHw9DFDow9DTAk8NPRB4augpoadEPvB9EIR6GKIwREFo5DH5vAWeEriy74i+K/qOiDTStYTIU+NQS2KUJFaaBf9Nw/5/Y+gMbt8yf5+9br7pZsM0stzjnH4JtqN5QVJBlmUkw9x4w3X//A//cORB3zj5mBOef/b5OI6zLEV8gy6uV7rDgC30Ra4SOHLoKpGnRp4aOLJnC7aOm0qLx2ee+dVdl37/3PNOPf3E73znpEXfXbr0mWpxYvumde+tfL1RHUcqBsUWYmsKOe3ALos3r7ri6j2/+vU3XnrSU2oqOa0QExI2JrWHucZWS+1kiZvEQZzESRqkaZAmQRz5aewnoR06umcori5YgEYypglNwNc1vqEJDSg1dbmhyw1dbCC5bapdQ+0aGmFByjFyQeEsg3NMzrFY1+IdQ/As0TH4Xn1YxFkGZxucY/Am4kzEmQZvW6JtiZYlWrYUBloS6oGjBq7qOXLgKr4je47iO6pvy74tB44a+KrvqWGgRSGMAi0MwG6oU8WzRM8SfEfwHd4x2cCVQk+NApDEKE3tNPvb+ab//bJy/bVXH3XkEROT01mWpcmXRTb/yMRGuvb98879X//zf/7DP/x/559/IcOwWZalWaozZXp2rdQZ1JhCX+Srka+GXr5XAlfxLMHWCSQ1TbGx8ePXzlp07FGHHf6Vf/3qNVdfSWL1LESWxkh8Eym4JjShUFfJosqUPIMJTXHHpk8XHnHoyccuxGa2q+1hobmDb27jqlvo4u+F5lAcwCR2ktiNEzdOghwmksZxEkVJFCVRmMRRHPlR6ASe6dmaY4iGxiCN1hUCSh2Nb0K+aUhNQ25aatsAXUunbJ2yEGUhyjEY12Bck3VM3jV51+Jtq6dsbJNzTMGzRNvkTcRaBmeZvGnxliU4ltSsTRenhzxLyhIj9rXYBVkI47w0oKuEnpqEWhrC0FfjAMQByFKURjD0VN+VPFtwbM4xOcdkXYv1HSH05NBVQh9EgZbEZpq6aRb8vcKBkiQdtXDhDTfeNEeA/9OO9NbsnW53z732+cpXv379DbfQNJtlWZJEWZbqXJUurhc7g5Au9OUI/tBTQl/1Xdm3RM/gbEgiqamzZbkz+dxjDyyYv3/f//gf//iP/2vzht+lke5A0tIxQ20jsQn5qkqVTIA5OgW5qoTPPv7w/fvtucfqN16Qm/3MzAZ6Zh0ztY4e/xSf/L2F+Dj2k8hLQjuJ8hWsG8V+HAdR3IsKR9HuUKMgjvw49ELP8mzdRrKli4bGIJXQFVyX26hnAndtDbch4SDS0gnbIB2TtE3GMti5sp+Ma7COwdkGZxu8hVjL5EyTd0whjfT77rr5zRXLWrWppc89vuaTVR+sXPHByhXrPlu1/vMPB7avW/PJqiXPPPLIA3duWf/Z55++9/EHb67//ernnv7VYw/f/cgDt81MbI8DYBusYzKOSXsWFzhS6KqhB+JQT2I7TYMs/bvZtgMDA3vtPX/9+s1JEofhX5oK0yzjeInlpF2n+fIN8Q2mtFFqD2tUoa/373GVfAIKbdk3eEsjoVgH1IzUGVXpxqb1639+5VVnnHH20MDWyFdtjbI03FBaulAHXFkT6p4pmAqm4BOIr04Mb/vWNw959P67Ap1R2qPd6d93hj7tDq5qD64E1GwWmVHkRZEbB3Yc2lFkBqEZhlaedyOOvDjy0iRIIj+J/F7irSiMo6iH9+6hZOzQM31bdQ3J0nkD0LpC6SqBAKEDwoCEoREmpE3IWDptQdKBpK0RFqQsRFuIMRGLIG1AyoR05IGnn3zo2V8/8dySp3522cXXXXPF448+cNUVP731xutuuvaayy+55OeX/fSOX9543923Lfn1Yzdc+/MrLvvxVVdc9uOLLnj8V/f96sE7+rd+FjuiCXAbUi6iPIMOLD5y5dADcQhzWclzp/93DH2aY8r+9i/MzMyecPzJ3TY2uHPbls3rk+TPSe2fBULYcpcpbpbaw5Aq9oWu4ttS4Mihp4auEtqSDWkT4FCoAXJKaA0ZSifLgizz49QOI2gj1oaMCUhDaSOpDriKoXZdU7CUDl7Yun3tRzzVPP/sM6+98oo0cXxbMrWuRha5wubWzvfrO1YBupTEbpiEUT7XBHYYWFFgB77l+0YQWlHkRGFeyNGNIycMnTDyop5nzI16x2EahWkS54yNJA6iwI18K/SMwNVDTw8c6DvANSUHCQ7iLECZgLQgY+kMAhRUSQgoBChToy0kVEpTzUblsccfefHFJbVqcfOm9c16udupDPVv2brxi+H+zfXKBIHX2q3SxPhAYWb8qScfe+O1V0is1m0WRLpha5QFGd9SfFvxTS4wucgRQ0+JI5gm1m51nv7rW5ykOffqP7FNjM9QOPXasheXLnl6ZGwwzKs9/zG7LJ2rJJP8kSc5MHiuvFVuD0Oq0Bc4sm9LniV6lujbkmtyFqQstQu5CiCmxPa4Y3CRb0Q+ikLNs0QbcY7OWBphKB0kNaBQsyDt27yIzfz2rWVLnnywMr7jhccf3LpuTRQaniN7ruI5ogNJgM9w5e2Ix5LYj6MoiaM0yaMzfhJ7eRLUMLAD3wwCM4flep6WQ7jn8s6ZYbBLjPw4DuI4SJIwjoMkDtMkTJMwS6NdLYnDOZeaE/p26FmhawQuChw9cFFOUwp9J02iLMtazSaOdbIsSmIvjhzPgVmWJKGXRm6WZZ5r2RaKIy/LEqgBzzGzJEhjP42CNApziE+WZVFgOAbt23wUgCTS48RIEve/6ov7MtAYJIn3JzPaX9dYgijcfsONTz3w4PKXl9abtblv/U1kxDiwxPqQ1OhXqZm+XFByPrNnio7B2hppyh3IlFRsXOpM+o4c+kbgab6neqbomIKDOBtStoYbShuKdcfkdY384pO3lzz+4L133PDp+y+1ZrfKVMV3ZN+WPVu2Tc6GhM5XHcTm2JcsH9o4TOI4jaNszluaz0FR6IaBEwSm7+uep/se8n3d82DuDglDKwzNMLSiyE5iN4ndKMwPvDhy09y1Gns5WjaO/Dkc5FwByd51/wCAHfXm8jSO/DSNsG7z9RXL137+u48/fP/dt9946cUlryxftmzp87LE7zZC8VygZ/fx9ByT8yw29JUkhHGM0tT7Lxu2aZbGSeyEkR7Hzn/wbu/Sf+YqaeYH/iu/eeXGa6595oknGYr5T148VPFprrZdpab7PCtPvsI7JmcbrGuwtkYYUlOjCkp3VCUKUQCj0Ah8zffUwFE9W8pVi6NThtKGUtM2OFXG3nl96UP33HnjNVdu/N3rSncEUMXIBb6terZkm7yDKE2o6RqbV8nJUwTkJdx6WQqTOImjNInSOEp7+MVglz8+p7jGkR8Gu0ivTpwvqaIetTGKnChyo9jN90mveJLTU0Wxl6RBmoZJGiZJnqk2yhlDuQU9JzdRlqaiwH304YcPPfjg5MT4B++/d9VVV639/e8//eTjKAp2eSjyfABzg7QLaRZ5luiZTBSoues2Tbz/W6x1mtexTNIgie0o1HxfjmM7+xNAbhx/WUvmT38l72Vpdvonl/zgwQfu0KHy5QX+po4lSGyxtR0qPt7nmKxtMo7FOiZrG4wFCUvFkFCHdEHpjCCuHkVG6MMo0FxX8R3VsUTHFHL4AZRaltrNQpAE4JMP3vrFpZc++8SvVGySr26HTCVwgGurri17tugiRpcahkpmSZylcZamSZLFPUnZDZaZRDkvLYnjJM4TMCe7Er3sRufJMfdBnNsxsR+FXpIGPSZbfpD4SezmBazTxE0SN068XWGdvE5tPnPNRX966ifL0onxkfvvv/+tN99cvvzljRvWr1+3ftXKd5uNejaHMvyPBqZH9whd4BpU6ClxqMWRliRmmv5n/bZplsZpEvSqy8VGGMKcPhxHRpr8cYDpzxI45l4msO6Zp550wglHX/LTH7zz9oq1n396843Xea71t8xBWZa6Bsc1BzRivM+zeSdfWBqspdMmwA25rbNVjZiWmgOm2A4C5Hsg8FTXUV1TsU3RMQVLZwwVN1SsVRoqT+2AcueFpx76/mmnnnPq8ZtXL2cKGzW65Hmq66iOpdim6CDGVDumRsZxmGTJXDKOXtBud1bArtMwCuIkmKtCnMPVcns2SdMe8reHPJr7+h+3PGKc5CVmoyyJszRKv5zvclZHPj2FcRQmSR41DCBUWu22KEkMR3uB5/m+67g5NOnPwA6zLEt6cX8fuYj0bSn0QRyAONbT5D/pi0tzqJATx2YU6VEMwwAErurbku+rcfxXDaA/6OGGL9Z8+4gjFhxwwJNLnl28+JmjvvWtA+bP6+vr67TbWfY3qbzIA2JnBGCjfaHNuQbj6LStUzYkTRXXxTagSgo2yTcGLBWLfC1wlMBRfFt1Tdk2RNvgbEhZAIsc7rqf/2SPf/2Xhx6446Lzz777+muPPOgbRx203xvP32cKzSxzAx94rurZso1YXekYGpOlUZYj9nbjWOSHc9q1B+2b0/O7lE48J1BzVQHTXRWM/yDvYtaDo88dZL3fydKkV+c6CZI0TNM4SaMsi5M0V29xz5pJ/gBFkKS9091TZ31pFn7pCM0ppWnk6w4kQ1uMPCUK1SjS48SKUzfN4t5tZXGW5qOUZFmuZeO09/Uwzbws50UkdpKYUaRHIYhCEPrAtUXXEcMApomf6+a5fux+//kTSrIsazdrv7zu5wfut+/RC497edlvoiR8652V/+d/f/V//+M/H3LIoUCDf11MsiTLkiQ0lM6o2B7ucxHt6LQDKUenbEgYCoaEBqQLcmdUaAxZGhV40LNl35FdU8yLS1mIsSBpqXhosjdce0VfX9+ee3z91EWLFBZ/5bklR37zsL2/+k9XX37xzGR/lrmRDzyLtSGui00otdLYzevjxGkOcU3jHnS+NwvlVIx8ItpVaTRO4jiJchBJnERpmls7QU+vzCXq3F2p5LVte2uiJEyTIMnCJIvi3jzlZ+kuAEqQ+y3SJMjiIEvDJMlN7yDLRSeNszTOki+l+S/kL4gC3Ybd0KIjj4t8KQpBEqM01rPUyjI/y8LcAZFlPcxUluWL6pwTH2aZn2VemjlpZmWZmcV6EqE0NtPYCD0Qu3IWwCzz/+raasfOjUccedj8BQdcff31I6OTcRTv2LLxsh9fcvrJZ++/4BsrVryW/U32SpJmcRqbKjYmtgb7PIO2IeXotA1JE2CGgiGuBulppTMi1IZMQLk+dB3FtUTflhxTsA3OhKSpYkjuepDauv53e+6115HfPOKsk854b9UbitBZ8+Hbl//g+4fuv+Dg/ecvefohzxQ9nTeUNuRmVWrKUqk0cOaYrVk2h1qdSzsfp2nce3Y5y+TLpf9/nTjzxxbG/xvXu5O5bBbLWQazzMwyO8u8LAvmWjRXfz3KMn9OUHYJkJulfhbbaYiiUAs8xbMlzxBcJNgGa0ACqm1NaZsG5ZisCVhLEywo6ZoMVVFTeE3hFIlRZb4+O7Po20cf/W/HvLT8daDDLMuGB4ceue/e66+66uzvnffE478OgjBN0zSN/8ITSNMsisMoDdLI1PBRpTPY5yLS0UlHp21ImQA3FUzn64CcVbvjQmPQUHHf13Lwdh6QsxFrQdJQOrrU1IWGKeJPPXr/Scd+58fn/ej6K3/20VvL2PZoqzz4wVu/ueD0M/f4l3966bnHskDydcyRmq5YtsWyA9pJoPy5Lv7JFmdJkCVhGoVJ4EeBE0Zu6NuBa/m24drIdnTH1lxLtU0ZaaKhK0iXAWAViVB4XCA7HNGiiTreLWKt6XZ9qlEZr5fHKsWR4mR/aWJHcWzH7OjO6ZGdU8Nbx/s3DG79vH/Tmu2bPtu28dPNX6xe/9kHX/x21Wer3/n0tyu/+PzD9Z9/9PnqVavffu2Dt1999+3fvPvOKyvfWrbqjZfeXr70zReeW75k8dIXnn76qfuffvj2X993xxP33P7QPbc8eP+tDz5w88P3XffAHdfde+uN99x041033nTLLdfecsMVt11/+c2/+Nl1l1955c8uv/Jnl/7i8ouv/tnFV/70wst/dMFPfnTBJRd9/+IfnnvJj86/6Nxzzj31tDNPO/GsMxadfsp3Tj/x2O+fvuicUxZ974TjTznmmJOPPfbE44876fjvfPfYb59wzL+dcPS/n3js0d85fOHR3/z35UteTnsghIihqPdXvff666/v3DEQhrl5nqR/MfiQplmaxGkWp6GhdkeVzlCfZxIOIm1IWRplaZShdjWuoZJlBZvmG/2AqwcuCBzFsyTXFB1DsBFn6aQJurrcVLkKEhsCPvvmay/eefttD99/9xuvPNee3mrwbQuSWzZ8cuapJx6z8JvPPHHXs4/c9vQDNz96+9UP3nL1fbdce9etV997940P33frw/fcdvett9x568133H7jnbded+ct19x+0zW3XPuLG678+bVXXnH1lZdfe9XlN1x9+dWXX/qLn1zys4svvuSH51/8w3N//INzLj7/rPPPOOPsU087+3unnf29U84+9btnnfzd0757wpmnnHzS8ccde/S/HXf0kd89euF3jjry6CMO//bCwxceedjCIw9dePihhx9y8OHfPOSIw75x+KEHLDz0wCMOXHDogv0O2W/BQfstOHDffQ/YZ96+e+w5b8+999lzz72//vU9v/bVPb7yr3t89St7fX2P/fddcPABB++957yvfWWPPffcZ968+fPm7T1vrz0O2Hvegr0XzNt73/nz956377777Tn/wL3323/+vvP3mTd/n30OOmDBgfvte+C8+fvttWC/eQfsv/+B+x80/5CD5h924EGHLvjmtw454rDDDz9i4beOOupbRy9ceMzCY45ZePyxx55w7AnHnXTKopMWnXDaopPPPPXM007/3hlnnH7WGaede+opZy866cxFp5x+4qmnn37m6Wefc/o5555z7jnnnXveuWeff95ZF33/rEvOOuOC/ebvf+H55zEkkfU4TVGWZaZhe17Pyv4r1RS/3JIsi2Nfl1pDABvtcxFpQ8LUcEPD80WQxtc0pqRgU3xtUMYLsSv7tuwYgmvwvik4OmtppKFiutQBfB2wJciWAFutl8Z2bl7bqo5rdNlga4irmwB76bnHDj14v332+Np+e++zYN95++2794J99j5o3/kHzJs3b8999ttn34MPOODgAxYcevBB3zjgwIMOPOSQQw474vDDFx5x2LeP+ta3jzriqMOOOOpb//7to4495t+/vei4Y0887oQTjjn+uG8f993jF5186sknn3rc90498bzTzzzrlLO/d+p5Z5973nnfP+uCc0+/8OwzLjjz3HPPu/CCi37wox9d8OOLzr/kwgsvuvAHl1x6yZVX/vSqKy697vLLr7rsisuvuPLa66+56Zbrfnnr9bffeuMvb7jxlptvvvWXt9x31x0P3HHbvbffec9dd93/0L0PP3L/E4899ORjj7/w/AvLX37puRdeXLzkhWeWvvDSK0tXvPLSipde/s2yFS8tX/Hym6++tert91e9++6rr658bcXKd15//723Vn/49mcfr1rz0ao1H63+3cerf/fp6jVffLx2/SebN36+deO6Tes3bNqyaevOzf392wYHtg0N7RgZGhwdGRsfH5uYGpuemZyaGp+enpiZHZuaHSmUJmul8ZmBdQOfrxz+4oOR9R+Obv2sNDvUbBfazQLWqZNYhyIxjmHqzfaPfvLjG269PkqCLMvSNE9H/Qf84mw3q3h3jPguhmzaQ5KHWebbABca/Ro+1udCwtZwI4efqZgpt6FQ1ZgiwKfU9jjfGLblVmhLril5Ju/qjKPRJiCQ0tXFts43NLIA8Em1MwbwWYOtA3JW7ozIzX6hskVr9fd/+toxhx50+SVXvv3GB2+8+fa7773zwQcrf/vhu6vfX/X+u+99+MEHH3/8wZrPPlr3xSdffPbJms/WrFm7bu36tevWr9m0ee2WTb/fvvHzbRvW79iyeef2TYMDG8cGN47t3DQ5sG1saNvE+M7piZ3Tkzunp3YWZwaLUwPFwnC1PNauTGC1SawxgdUnurWJVmmkVRhqTu9oTO+ozwy0SgPtYn9zdmd7dme7uLNV7O9UhrrVIaw6RDRGifp4pzLSrY5g1aF2ebhTnWiWx9u1Caw5SXdmOHxWoooCXWGICtUtcXhJois8UWCIIk9WBKLGYmWqPl4aWVeb3tws7WyW+pvF/m5hmK5O0bVZsjlDdQs0XiS603hnFmsVRKZj6lKWunMGTc+wzbL8FS9L3SQyksiIAhj5qg8JvtovlLbCxpDeHoHtUdCd8jQi9EEcGmlkZ5GdpU6WhSRJTE8XsG633aykaZBk4dw6K7f6091aks1ZhbtOd+OrBpEr8u0Rob4DEhN9rta1QcdUu5aKWwphyl1dqEOuAumChk8qrQGhOWgqmG9JrsHZGuVopK3hptrVxYbGVjWqpOHTantUrA+ypW3U9AZyal1n9NPu2Keja1aM/P6NN5c9xdJ0HMVx4iaplyReFjtpZKexk0ROHBh50pfQAbEHQlvyTcE3OR+xHqJ9mzYUnGjMVGcGZ8Y3lyc3l0c3FwY3jG1bM7Tld8NbPtux4eOtX7y39YtVm9a8tfGTN9evfm3thys+f/+Vj95+/r0Vv353+VNvLX381SUPr3j2/t88c+/yp+5Z9vjdLz5254uP377koRuef/Dmp++++Ym7bn787hseu+e6R++85uFbrrrvhp//8qqf3PCLi6/5yXnXXnLhL35w4ZU/+uE1l1986w1XPHLvLUuevP/pR+996O5f3nvnbffdd9cjv7r3sV/d8+TDdz/14H3PPv7os088/OhdNz1y+zWP3nPdkw/f9NxTd7/83KMvPfvEK889s+LFJSvf+M1vV7/76Sfv/vbjtz796M01q9/ZsGZ1u1ZIQjMOYRIYSehEoR3FRhqbSWRGgRH5uu8B3wWBowQWrRDjXHmLXO+XsQlITWvklIpPKMS0CbDA5gNHCVw9Csw4NNPET7N4aLj/t7/9II6CXW6Inv2XJX+yTEjSuQDnHBohzLIwcES5OyI2d4LuCKJm+xzQtXJYq4KZEmZIHSS2kFDX2YpGzajtYbHez9WHLbntGbQFCBuQJsBMtYuklsZVAVNSiVkVn5I7I0prUCxv5Wa3cuUt0ztWL77/tpmhnVnihKHpOtBzdNdWXUv2rN56ytIZExAmwJDcRlJLl5q6VIdCXeNrkKtCrmqIDaw8vHb1W2tWv/XZx2+u++TNLz56/dN3X/nojaUfvbXsvTcXv7v8sZUvPPbOssVvvfzsuy8/8/bSx95d/tjKl556dcnTLy9ZvGLZ4leXPfqb5x957bknX3tx8avLFr++9Ok3lj79xouL31i6+J2Xn3tj6ZLXlj77+ivPvvXqM28ve+rdZb9+Z+mvX33uydeWLn7jxcffWbZ41ctLVr68ZOWK5z9ZuWzdR69t+uTNzZ++s+mTtzd+8u7Wtav7t30+OrRxYnDz5PDW2an+sYG1Q2vfH1v3/uj694fXvje2aXV5dFOzNNquTnYqUyxeU3hMEbqq2IEyZULeAJxjSKEHggBFsZXGdhLpoadEnhqHepyYUYQCXws8LfJkD+Fid0xsjQB8GnJVS25bUtvgG5ApadSMrTRDmws9NfRRHJhRAKMQhCGSJS6M3CyL0izOsiCJndDXktiaW6WHkaebSlejJiA1bgM8Do0sC7LMTiNgg7bYGhQb29XOMCSnIFPq82BPTyC5bchtS+nYKmbKHZ2rQrqo4tNqZ1Ssbhfr/abccBBlAMIEBFK7htJBQl1niio+K3en1e6Ugk2InSG+vE2sbJzZ+fFo/2bHAL6neZbsmYKFOEtnHJQvznFT7RpSG4kNna9qTAFQMzI5JeITYmdMaI3kcH++upUrbWZnt9Cz2+jiDraygy1t48o7ueogVx2gZrdQhS1MeQdb6eeqA1xtQGgMi61RpT2pdKaU7rTSnQbErIrPqti01JmSOzMAm9GwWYCXVLIIyBkNn9LwaY2cBeQspEqQKgJiFmAzandGxWZUfAoQEwAfB/iEho1pnRHQHlbbw0pnWG0NqY0htTOiERM6O20KFVuqKdgoaA1orQGlOaA0B8XqdqG2A+Bjllh2AeZB2kOcb7C+QfsmGdpcaEuxp0W+HgW6b3NIrKjEmNQYEBuDgJyy1KYDb+OlqgAAD8ZJREFUMVfrWmrbkBsaW1KwKZUqQLZkiA0HUo7O2oC2FRzxNYWc0bmiIVRMsWbwJYMvIq6oMQWNKepi1dO7DmhrzIzc6udrW2V8zFSartZF7IxY284VNwqFDUJhA1fYILcGdbaos7MKNspXtii17WprSOlOqFQB8pW+QCcdDXcAbmu4o5G2RlgAN5QO5GuQqQCyCLApuTnEVbax1Z06V7IBZiqEoeBIaiOhrtMljSoCfAZgU3JnXO6M0qVtXG2nxpQdI48G0LZGWgAzNcxQO0iom0JdZ4oaOSV3RsTmoFDfyZW3MYUtTHELVdxMF7fQhS1saQtb3MJXtgvV7WKtX2gMSu0xpTOpdCYANgGwSaU7rrYnlO6Egk+o+LhGjGvEtEYUAFHQqJLOFiFbQHQJMRVIlwFdgHQJkkVIFXSmpDNlQBcBVYB0UaeKkC4juqrTZZ0uQ6qoEQUNL2h4USMLKj6p4lOAmFGwGQWbUjtTandSxSfl7qTcnlDa43JrRO2MKp0xpT0hdyZUbFrDp5TuuNydUDrjYmOIr+7ga9vF9hCgJ3VuBlATQntIau2U2v0qNqozM6ZQRsys2Brk6tuF2na5vlNuDMjNQak1LHXGpO641J1Q8GmNKkCmArm6KbctiNkm69mSawmOwTqQgHwdMiVATMudMbU7rHRHldaI1BySGv1iY6fc7Bdq28XqNrm2ValvFatb+dp2sb5TqG2T6tvkRr9UHxBr/WJlu1TdJla3CpWtUm2n2hgA7WHQHVOxScgUEVfuc7Wuo2IOwG2A24C0NcqGtA0JU24bQkNnKhpZULFJpT0q1vuZynapO4H4uim2dL4O2YrGlABdUvFpgE/J7VGhOSSSBUMjbZ32EOmAjiHWIFtQyWm5O843B7j6dq6ylSmupwprqcJGuriZLW3mSlv48nahspOv9vPVQakxIjdH5NaI0hmX26NKZ0zFp1RiFpJFSJUgVYJ0UacLGl0EVEElZwFVBFQRkkWdKkG6pOdsI6Fuii1DaCC+bgjN/F50tqqzVcTVDL6m8zVDaCChrnM1Q2gYQgPxNchWIVuFbA2xNcQ3EF/XuTrim5Cr62xVZ8qIrehsRWcqOlPRqJJGFTSqoJEzOlXQ2arO1SBXQVxZZyo6XdGIgoZPgs6o0hyWWoNSe1Bo7BTr/XJjUGoMSI0BuTWYN6U9ArrjAJvU8CmdnIVkARAzgJzV6KLOlHWmgvi6IbctQDga5eiUbbA5mtGzBM+gLYAZYiPvoUbPAHJKI6cgMaUTUwCb0LBJDZ8E+BjAx7XumNIaUjsjandUxcYAPg66Y2p7WO2MaO1R0BlV2yNKa1htj4DOmIZPQnJSI6Z0umDylT4P4o6K2SpmA9xSCRuQtkbYGm4qHSQ0dLaqMWVAzmrktNIZE2sDXHkrV9uu4mM6U4RMSaMLgJpVuhNKZ0LFJnW2aCotKNYVclpqDbDlLVRxAz79BTW7jilsoItbuNI2vrRdKO/gKzuE+pDYGJKaQ1JrRO6My+0xuTOudqfU7jTApzViRqOKgJjd9ZeCfNMQW0hsIaGlCw1DaupCHfK13p6r61xd5xtIbCKpZamYpeKm0jXkjqF0TbljSC2db+h8w5BahtzuJfuQW0hummrbVDqm2jHVriG3DaltyZgpd83cklNxQ+maSseS24bUNsS2ITZ1oY7EBhJbutBEfF3na4bUskDXAh1LbRti0xAbiK9BpqTTJZ0sQnIWENMqPqVhU5CYgeSshk9r+DQkZyFVAGQBkLM6U0ZcxeCriK8aQs3g60iom70edi2NsCDpINo1GNtgQ1eNfT10tcDiLQ031Y6htAyxAYUa4mum0NC5qs5WIV3U6ZJOFyE9q9MFSM3mTSNnNGoaUjM6OYPIGZ2Y0bBJDZuC5DQkpgE+CfApSE5DehrSsxpTRHy5zwHdXKlYALMB6WikAwlbwy0VM8SWLjZ0rgaokkbOqviU0h6R6zuE6ha2soWvD0itEbk9KrWG5daw2hmVWiNcfZie3cBOraEnv6BmN2LjX1BT69jiJqGyTazu5GoDUnNEbIwIjTGpPSV3p6T2hNydVPAZGZ9VqQKgixpT1uiyxpQ1pqKxFZ2rIqGBpLapEiYgLEBYgDRVAsmYpWKG3EZSC0ltJLd1sYWkNpJaptyxlI6tErZGOpC2NdJSCUPu6nLbVLum2rXzG9RwC2Cm2rVA19FwG+A2JHKz3VK6lkpYALc0zIaEDSlXJ12dciBla5SVW/cAMzXchpQNaVujLBW3IWkjKg/BWr3n2TXltiE2Db6BuJqWawi2mo8i4mqIr5tCAwlNXWwacsuQ26bSttSODbqm0rbUrg1wSyMMDTc1wtQpGzG2wbom75pC4ChxYISeHjiyixhHz+1OzFIxS+laStdSMCS2TaFhi02DqyGuavA1nasafF3nKpApI66CuApiywZb1umiThUMqmiyZZ0uQmpWpws6XYB0QWdKOlvW2VKfrXZsFcufmq2SNsBtDbc13AKYpWKG2Db4ps5WEVOGxKzcHpNbg1J9QKzu5Cs72PI2trSNKW1lipvZ4iZqZgMxtY6eXstOr+MLm9jSVqa0XagNCI1BoTkitsel7riMTarEjIJNy/iMQpZUsgioEmSrGlfXuJrG13ShicSWLjZ1sYnkNpIbhtqxIWnrtIsYR6cdxNiQtiFta4SpdvOuGkrHApipdkylY6tdW+k6IEf2U45OOpC0AGaC7pxwYLZGOLn6VLu2hjuQcDTcgrgJMBsSNsAdjXIgaWmEDQkXMR6iXJ10EOMarIdYx2Bsg3ZNzrM41+I8gwtM3jVZ22Rtg8kpIA6iXEQ5GulopAVwQ2kbUtOQmqbUMpWOoXQMpW2qXQviecdytWHrtKNTjk46OuUixkOMa7C2wVmItRGXk55cU8gPfEeJAxS5wDU4F+V2IekAzMmHD3QNuW0rHSu/tNgwxCYSG4ZUN4W6IdRNoWHmc/SuxlYRXYZ0GTJFxBQNpqgzRUiXdKYM6WKfA7B8DrJUzFRxR8tR77itYZbSNoWmwTcMvoqYsk6WADaldMfl1hhojautUbU9rDQG5eagVO+XG/1Ko1+q7RBq/Xx9iK8OyPVhuTUudSYVfFqlioAqAbKoUSXIVAFd0dgq5OuQr0GxgaQWkjBD6SK11XtwuWNQxSwNNzXCQoyFWNfgPIN1EeMi1jU5R6dtSDiQcCBhAmx3obE1wkVkHuqyIenqRP6uCXALEJaG2xpugq4JOraG27Bn1zs6ZWmEA0kXkg4kfZNyEOnopIsY32Qdg3YMxjFZ12TzfDOuLbi24NqiZ4u+JfqW2EtYZAiuwecj7SPO1TkbcXkYP5dRRyPdXP3opG3Qts7YOuMg1jH4nMeUS4NnCq7BO4ZgG7yVCwribcQ5iLd7H+Y9SwoMyUOcqzMOpFxIuRruAMwGXRt0bXVur3SQ2DTlliE1kFi1pYYlNSyxbol1S6jZQs3mqyZXMdmySRcNuoioWYOaMekCYoqILhhM0WRLfY6O22rXljqO3M1Vt6NRlorpYlPnagbfgExFZ8own3SJgkrOqvgMpIo6VdKpYr7gVIlZQM4AYhYQswCfkbtTSncaYLm1UdS5CuJriKshvmEITSQ2kdiEQgNJrZxHaAHcBKSlkTYkbEjkwupA0oG0rdO2wTgm79pS4Mi+yfsm65msa/G+wbk6ZUPc1QkH4rnQ5F93EeUbtAcpFzIupF1IOhruaLjdW+hhlto21bYF2g7EnZ6s4K5OujrpQsLVMFvDXUS4Ou5C0oW0Z7AuYl2dcRDrmoLXq7gkepbs2ZLvyL4l+qbgIc6EjKnRvdvRKUenLY22NMLScEPtWgAzlY6p4IaMGQqOFMIAFNJwpOWEbcrQKFOnTZ00IIE0AmmEoZEGIJGCIwU3FBwKbU1o7mpQbGlCGwgtILSA0FC4msyURaooM2WFrShsWaZKMlmUiaKEz4rdGRGf4fFpgZgRiBkenxa602J7WmhP881JvjnJtSbZ1iTTHGea41x7km1Nso0JrjHONSe4xmRfZDKBTnuA9AHpqYQLMBd0XdA1hIbJ1RFTQWwFMSWDKVlsxWQrOlPS2YrJ1xBfNfiqyddMsWEIDcTVIF3S6TKkSxpVgkwFsjXAVTShposNKNQBX9e4hsY3dbENxbYutqHY1SUMyR1d7hgqbgLSBJQJSKQSSCUMQBqA1BVcB6QOKF2jkUYZgEAqARUCyiSUulBsQbEFhCYQmprQUrgm4Fua2NZlDEltXWhBsa0JLZWvK1xdYRsSW5fZmkhXBaoskGWRqghkRaSrElOT2JrMN2WuJXMNha1LbFNmWyrfUvm2yncVvqsKmCrgqkhqMqPJlCqRikipEg0UGsikKuKqgMlcR+I6Et8VuY7ItyW+IwldWcBUgVB4XBFwVSAUHlNEXJUIIJFApKBMawqtKYymMlDlkCYgXdQhDyEHNVYDrAY4DXC6JkDAayoHAQsBq6kMBBwEHAS8vqtpAoIigoIOeAMKCAoGFExdNHXJQpKJJFMXTV02dcVCim2oFlItQ7VMxTZV05AtU3FsYNvAsYHnQN/V8yQBvgd9HwY+6tOlrsS2KLKGUxWcKuN4Ce8WO52ZTmu625hq1ydb9YlWbaJZHa+XhxvlkXphuFEebdUmus1prDmNNWew1izWKhCdItUpUt0C3polOyWqW6awCkvWOKrBU02ebvJUk6MaHNngqabAtHi6ydMdnu6IXEfiOiLbkThMYnGZJxSRkEVcEjBZwlWZVGVKkShVZjSVBQqtiKQqMZrKA4UGKqWpFFBpDTBQEzSVByqva6KBZAupBlRMpFqmZhnAMjTb1Gxbcx3NdYBra44NXSdP+6PnCQ3zxHSBb4VB3uwoypsThb3UG3ESJEmUpXlepyhNwyQLk7THOEmTME2jLIvT7MvaEFmPADaX96vnUP+roJxdb6VzkJdkDhI1B/H58gP/4Y/sTuxIc9heLzncl92L0iRMkhydHiRJGCf+XAtykmgce3HkxbHX57hA1nhWYUmJoGWCkRhW4jmFF4EgAV4CvKSJsqaoOlARUHVVQ5phI2TrpqvbLrJcw3JNyzUd3/ZC24tcN/S9nGgah1HsxbGXRF6WhlkapVmYzbU5ktVcRd40nCvNG829uKvFu8HA0j/zLP7C494d05SfRmkSzdW87o3EroBJmuXEJS+Oe48pitwwpxNEXpDngu8lN3SDwAmivBiVmxf0jUI/DL0odIPAnStF5ESxFcdOFHlh5IWRE8V+GHl+4PpeXmTcCQI38J25oudeFLo5wzKKvDh0k9hNIjeJ3LhHpPLi0MupmXHsx7EXx34Ue3FeuWnuld6LkZd/vtd2fTj24sSPkiBKojAOc0J5nMzxYJI8eXEYJ1GcRHESxkn0/wM3zougo9MBngAAAABJRU5ErkJgggA="/>
          <p:cNvSpPr>
            <a:spLocks noChangeAspect="1" noChangeArrowheads="1"/>
          </p:cNvSpPr>
          <p:nvPr/>
        </p:nvSpPr>
        <p:spPr bwMode="auto">
          <a:xfrm>
            <a:off x="307975" y="-960438"/>
            <a:ext cx="16097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data:image/png;base64,iVBORw0KGgoAAAANSUhEUgAAALkAAAEMCAIAAAAXv4B5AAAgAElEQVR4nHSad3hb5f323UVp+yu0bMqGMEJYZTXsMEpbKJT+aAuFthTKTAgZkEH23rbjLI/EK3Ecj3jEe29LtiRr7y2dvfeUZL1/yHHTvu+r677O9ZznkY6vy9+P7u/9HJ08v20oaBvxW4b8pkGPsccx0eaYaLOPttqHm20DjebemqnuKkNnhaGzYrKjfLK9wtBRaeismuqqmuqqMHaWT3VWTHVWTHdXTXVXTvdUW3pqJtvLTb1nTD1nzN1nproqTd3V5t4zlr6z5r4aa99pa1+NbbDWPnjOOdzgGG2wjzQ6Rs87Rs9bh+qtQ7X2kXrnSJNj5Lx9pM46XOMYrnEOnJnpqbIONQSsQ3HfdCxgivqMUde429Bh7q6w9Z22Dpy19J+bGWiwDDSY+xvMA02mgfOG3vrJ7rOTXWcnOs+NdtQMXqgabDk5cL6kp/5Ed31Jb+PJ7vrSztrjF04fbq44dP7kvoaSPeeO7Tx7dEfV4S2n9q8v2bOmaOfXR3Z9Xbp//Zkj2xpK99ae2FV2aEPJ/g1lBzeVH95eXri1vHBbReGOU/nbqop2VBzZXlqwpaxwy6nCrScLNp/M33Lq0JbKwm2NJw+eP3WouaKgrbqgpeJA2+n89tMFrZUFLZUFffXHwlPtEVNbxNweNrdHzB1RS2dspjNm7U7YepKO3oSjP+noTzoGc0rYB5POIcA5DLhHIe8k7DOgwWk8bMYjFiJuJxMOEnBymI/DfHbDQFVJUTxgoRIzqGcCdE9A3gk8aMACBjRowiMWMm4j4jYScLGQl0X8LBbkiQiPhbGwJeEYgtzDWMCAhaepuIVL2KiEg046maSTBd15AdtQ0DbiMw96p3qdk532sQ7H6AX7UIOl/6ypv9Y23uGaGvCah73mYY9pyDHZbR9rs4+2mgfqjT01ho5KQ9tJw4VTxpzaTk13VdYe21ayd93MQKN7rHmm97Sps8J4oWy6rdTcVjrdVTnVWTndVTHTXWnrrbb1Vdv6qu39Z2x9p609p2f6T1uHzjiGzjgHa5z9Neae6sZTe2tO7D1ffeLCucq2hpqm+qq6syfPVBWfLj9SWXzgxP4NBdtXFWxbfWjLivwtK/dv+mr/5pV7Nq3YtWH51jWfb1r96ZZvvti+9sud65fvXL9s1/plO9cv27522da1y7auX75l7fKta1dsWfvVpq+Xbfl62cbVS9ev+mLNys++WfHpymUfrfj8gxWffrB2+afb1n5VsHPjiYM7Sgp25e/6du+Wbw5uX1e0Z9ORfZuPH9xWfGjXqSP7q08cOl2af/ZUQX3V0cbqo02nj7ecOdFeU9pZW9ZZW9bTcKqvsWKwpXq49fRE17nJ7jpjb+NUb519tAl0D8P+MSxkxEPTZNhMhs10dIaOWtm4lU1Y2YRNAF0i6BYhlwi7JdgjgK6cRNjFgg4GcImIX8aCKhVUqUiKTQZskwe2rYv4TTQcwGJW0D+K+Mch/yQSmMQCRiQwjYYtVNxGxq1E0k5Cbgb1s3hQoGICk1Q4UOOSWNgcm+lFPKNYyIhHzFTMygBODvJwkIdFvHlB61DIOuI3D7qNXc7xdvtIi32ocaavxtxf77UMxsPORNSbiHoTUV8yGojHA/F4IB7xxsPuSMAe8kwHbaOeqT77aKdjrNNp6PFYx8yG4damuunJEcvUMJoIJIP2iHs6aBsLWIYClkGfud9r6HSPNTuGGhxD52wDZ+yDZ53Ddc7hOudQnWu41j18xjl0xjN2PmjqtU12T0/0Oe3TFtOYzTxms4xbpkdNxmHr1IjVOGg1DJjHekwj7eahC5PddSNt1eOdZya6z0721Bp7zxn7Go3956f6G0395039jdP9jfbxTs90v9s04JkZ9lhHvLZRv2Ms4Bz32UeDzvGwfSxoH/Hbhn0zQ/6ZIY9lwG3u888MBmyDIftQ0Dnisw36LP1eS7/H1Ocx9bhN3a6pToeh3TXV6ZrqdE91uowdtvELM6PNMyPNM8PN5qGmqb56Q2/dZM+5sa7a8e7asc6a0c6a8c6zQxdO9zdX9pw/1XGupKPuZHdDWX9LRXdDWWddaWddaWdDWVtdSfOZo41VRXXlBfUVhXUVBWdPHjxTur+6eF950Y7Koh2nDu84unfjsb2bj+3fUnRgc+HejUcObn/7jV8/eO8do/3NGh2BPGOobxTyjGDBcSY2TUdMaNCIhUxUdIaK20jAQSFeBgvwZERkAEmAVQnTZFykIoBzGHINoYFxLGwiYzYadDKQi4bcc6wELIM+U597ssMx2mIdOmfqPTPVWxdxGsFYIBr1xeL+eCIYiwfjiXA8HkwmgmAyBANhBAhBQBhIRmAghoBxCIhCQAQBIggUx3G4vKz4lSXPtbee93vsPtdMwGXx2oyumQn79IjVMGgZ657saxnurB1oqxpqrxlqr+m/cLq/sbyt8nBT+YGW6sLupsr+9rr+zsbujobO9vruzrrujrPdF862na9qO1/d2lDeXFvaWFN6/kxxY/Xx81VHGyuLak7sLju4rnT/N8V7vz6+a9WxXV8f3fV10bYVh7d+VbhledGOVcf2rT+6b/2RvesKdn59cPvXB7atObh97f6t3+zeuHLXtyu2rVm2+Zsvvl35ydovP/zm8w9WfPz+lx/+Zek//7zy0/c3rPx43fKPln34zifvv/XxX9/69L0/fvSXNz/6yxt//+Nv/vbWq+//4dX33vj1u6+//L+vPvfmS0/95plHX1r88JInH3r20YVPP3zf4gfveeL+BU88sODxRQseXXjXE4sW/Oqhe3557+0PLbjlwbtvWnTnTQ/edev9d9z8yL13PHzPHffffvP9d9y86K5b719w+/0Lbrt/wW0L77p14V23Lrr79ntu/8VdN99418033nnzDQtuv+nOW268+fqrb7nu6luuv/aWa6+75frrbrvxupuuv+am667duvZLJGhCveOAcwT0jjnGmlurCye7alG/EQ8a8NA0GbcSgIOGvTwREumYxAKKgGgKoauULmFwcCph60P9w0RkiozbGNjFol4O9fFYIC8wM+gz9XmMPe6JDtvweXNvjaG71u8wQEAQSM6RASTCYDIKJqPJRARIRkAwCoFxEIiBQAxDABRJxmNBGE6AYBwGEzAcQ+DYmlXLf3b5Dx9bdO/rr7zwu5ee/+1Lz/9myXO/fuHpJc888cLTTyx55snnFj/2/NNPvPDU48888cjiRx9a/OiDv/rloscfuOfRhQsevf+exxbd99C9dz9w390P3XfXY4vufWThPQ8vvPfBe+9aeOfti+66c9Hddyy869a7b7v+nluvv++Om+6/6+aFd970wF23PnDXzffcfPVt1/3PrVf/5M7rr7zjuituv+6n99x09b23XLdowa2PPHD3w/cvePSBex5eeOeD997xy0X3PPbgwkfuv/eBexcsuueuB+67+6EH71u08O5FCxc8uPDuB+69+5FF9z2y6L7HH1n0ypKnX3rhmaeefOyxRx56/JGHn3jsscVPPPb8s4uXPL/4pSVPv/Ds4iXPPf3yi8+98vILLy559tlnfvXcs0+9/PKLS5Y8/9KLL/72N7997Xe/e/313/z+9df+8Mabb//vW+++++e//e2vf/vbOx/8471/ffSPzz/51xefffzVl1+sXrX861Urvlm9ct2a1evXfL3p23U7tm3avXPr3t07Du7fU3DoQFFBflFhwZGiwqNH8o8VHczft33f9nWHdm0s3L/jROG+k8UFpytKnlv8q/tu+0VV8R4OcYlYIBmcLi7YtuzDd/7+9mt7NiwHvONY2ISGzWTCTsNeEQ/JVEzhAE1AdIVIa0xGZznUn7D1Yr5BKjpFxa0U5GAQN4f5eCKY558Z8Ez3uAztztEm68BZY/c5/8w4kgglk+FkMggBIRiMwWAcznEAJWAoAUFJGAIgOEkSsHPGWHnqePGxAtP0BAKDCALyHDHU37n4iUdvv+nWp5586tGHH33y8V899aunn336+eefefbZp55+/pnnXnx+ySsvvfzqr3/z61d++5tXf/v6a2+88fqbb7zx5ltvvfX2/779zp/fee+dv/71nXf/+s47//z73z7+8J+f/evjLz797LPPP1269POvli9btWrF2rVfr/tm9ZrVK9evWb1x/ZotG9Zt27hu24Z1Ozat37V53dZ1K7Z8/fm21Z/tWvPprnWfF+7dXFl2orqy7Exl6bma8vq6yob6qtamc20tDZ1tTd2dzT1dLQN9nUODPUOD3SPDfWOj/RPj/VOG4empUavF4HZOu+xGp83oshtddqPbMe11m30ei99jCflt0bA7GnLEww4w4YXBAAqFECSEImEci2JoFMfjLAPxHMyzEMdCAo/wHCxwiCRikogpMq7JpK4Q6RSd0qi0TusKlc3ws2k2O8tmM2x2ls9m+GxWyWaVbFbP/vulzyq0iMUkNMwBLjZpo+MmlfQ1VB69/qqrfrnozp0bl3rMfRwS7Gyq+edf3371xWcX3nnzJ//4E56wYeFpKjJDJ9084hPJsMgmVRHRVTKtMWmd12UK8k0Czj40OE7EZmjYxSJeFvHyeCDPa+r1TXc7J1ptQw2mnhqPaQCJ+6FEOJkIAckgBIZBMIbAyZxQBEAREIYABAZoCmtrbXzvL3987y9vL/30k5JjR4FElKXR4YHu9/78vzdcfdXRwqJkIhkKhcKhUDQSjcfiIABAIIBAEAJBMASiKEwQKEliBI6SOEriCEnAFJk7ogyNciyWOwo8IfKkyBGqzCgipYikrtCaiCsCqvCwxCQpKEAAXhr2s2iQhb1k3I6FTZB7LGbp8RkuIGGzRCc5Ks4SUY6M8wzAknGFg3gqydOAImCKiAosJHKwwEIcBfA0yFEJDApiUIhAIjQe5cgYiYYxyI9BfgTwIoAPA/0E6IfjnmjQCkTs8aAZibviAUvEawq4DDPTA2GfhUTCGBS0m0es00POmVG/2+h1TIa8FpdtwmYasZqGzcaBoMccdE+ZjX1QwuO0jp8uP2IY6zYZByzGAefMuN9txrGEzzvj91n9XqttxjDQ29nW0myeNvZ3d4a9buNwf2P1qYbKkt6mqoqju5pqylatWHr9NT+/9sorlix+dMeGFSWFezauWfHko49c8ePLv5uXd+F8FQ+5seAUGbczsJcnQjwdlwRIV8iMxuq6OJuRRSyUcPTBvmEiaqYgJ4v6ONTHob48n6nPa+hwjbWaBxrt451gxAMlwyAQAcAQkPSBQAiGEigCogiEoSCCQAgCoQhE04RhfOThRfc+9sgDr7366trVX09NjPlcM4UHdj63+IlrrvzZ++++6/d5kolIJOxH4SSJI+GQLxoJBAOegN+dTEQIHE5EAx7njNM27XGareZJt8MUCtjt1km3Y9rtnHZYJ6cm+x3WScN47/ho98z0iM002n2hfmKowzja1d/VONLXPNrfMtBVP9B57uSRXR0NFYbBloaqI801x/pbKptPH606uru5srDi8JbTxfvOlhedKS/svVDTdLakpa4sEZoZH2q1GPsrTxa1tdTW1ZyqLDt6ury4uf5MTVVpRdnRmuqyaeNIfW1VY93pCy11vd0trU1nS08UFhzaffTwgaOH93e2NZ6vP1196sTeXVvyD+ysO1t+aP/Ogv07S48VHCnYe6zoQG/XhZMlx1rOnzu0b1fJ8aJ9u7f197YfPXyw8NC+mupTa1Z/VXHyRE31qca6M411tdUV5aerqgrz8zd/u+Hgnt1nq8v37NhWWVp6oqior7v7QnOz3+OqPHVy3+5dB/fuXbXyq7M1p4cG+sdGhstKS3bv2bt92+7BgcGSE0XHjxw4UrinIP/Am3/4w/XXXXvVFT9667cvHti55ZcPLrrummvz8vI++egfOpsAfWN43EKBXg4LiXRMEiBFJlIam0pJsxktJeGgZwRyD+DhaQp0sIiXQ/0c5s/zmXo9E2324SbXZA8Q8YDJCAhEITAKAmEQjMBQHIGTGAphKIwiEIrAKArjKMJzzNLPP8vLy7vmZz997qlftZyv27tr6xuvvXLLjdfdfsuty5cuLz1Rsmnj+k3r125av6a6/OTpipPnzlStWrGssODAZ59+dPzY4VMni/ft2fX1qhVrV6/ct2v72tUrThwpqDtbtWfHlr6uC7u3b1766Uf7du8oPlq0f/fOr1d8WXr8aFHhwY8/+qAwf39pyZG/vffnwoN716xavnH96v27tn712Ue1FSUt5yp3bfpm2/qVR/ZvL9izafUXH+zetPrkkd0lh3eu++rjDV99fHTvpgNbVxbs/mZyqKXowPZTxflHC/eWHC88sHfXoQP7jh05fKaq4mTJifKTpZWVp+LxyMTEyOBg3/S0caC/t+5cbfHx44X5+ecbGs7V1kxNTQ4N9TU21g309xoNE329PZ3tHZ3tHW0tre0XLhgMEw6H3WCYqKurras7NzI0ZJ2xeN0ui3naMDFps1mHh4cikbDP5w0GAzAMYDgSi0dnrBa/3+v1uLw+TzQaCQQCyWQCxzAURiAwiaNQKBhIxuPhUBBMJkgcFwURAoBkPBYPR3EYCLimgi6Dx2FKxP3RmMdgGHl5yZJbb7j25ecXv/jcr3Zu3/rwww9t37YxJUKgbxSNTJOAi0UDAhUReVCVCU3jUikpM6tndAEJGiH3AB42EQkbDboYxCcQ4TyPudc92e4YaY66pxEoAQIxCIjAUAyG4hCURBAARUAMhQkMxTEUR2ECRSgSw1HkoQcfysv7zoP3P/irxx/dv2f7c0898Yvrrv3T238pLT01NTXd3tZWeqJ47+7dp6urjQZDQ319a3NLdXVl24WW09VV9XXn+np76uvONTbWNzbUd3d1XGhtnp6anDKMDw30hoLeifHh7q72ocG+yYlRo2F8eLB/eLC/o731fGPd+PjwjGVqdKTfMj1us0yMDXdNjvaaJwe8VoPPbnCYhgwjnYahDpdpwDDUap3ssRk7bZPt9vEL5sGGqb5608B513SPd2bIYxoY7ak3jXX4HZPJsCse8SaiPiDmR8AIAkbBRCQUcMejPgSK4wiIQUkKg5PRUDzsT0aDYDwUj/jjsQACJ0gUjEd8sbA3GQ1GQz4UTiZiQb/X7nXbvW67w2bGEDARCcVCfpfdEvS5gj6P1TzFULjdajZPT1otU06rKehzwmA85HcP9nbOTI1bjGNThnG3wzoxPGA3T1unjcP9XWND3cMDXXabacYydb6+pq6mYqC3Y2ywp6a8+HjBgdMnj506eqDpTHlXW3Pr+XOnThQdyd/f39v51JOPvfDMk4f2bsGRSCLupylAoqOQbxwNTZNJB4f5ODIssICqkJrGp3UxnVbSKZmIWiDXAB42k0k7C7o5NCCQ4Tyvucc91mofbo77zAiSBIEYDMUQOIHAOVAgHEMwFCZwjCQwAkNIHCUJjKaIZUu/XLlidWnpybfefOPZpxffeN11G9atj0fCoYDP4bBGQsGAxx3wujAESMbDuf+a1TJlMo47bWa/x+mwmpx2s8M27bCZ7DNT5ukJ09S402YO+lxTk6NWs9E8Ne5zzQz3dQz2tE+ODAz3d01PDA71tY8MdE6M9I4NdfV3nu9org16LcP9rb1tdS315WcrjhQf3tneWNnWUHG2vHCku6HsyO6yIzs76kvOVxQUH9hUfGh75YmDUY9pvL/leMGOpnNlJ08cOnkiv7a6rKv9fFd7c9mJI2cqy8pLj9Weqa4qLys5VtjT0eJxzFSdKq4uLykvPb5756aKk8cLD+1tqjt7uqLsQnN9X1dr1akTK5Z9umvbxuKjBadKjl5ort+6aV1p8dG136z85KN/nKkuLyooOHG0aMO6b/bs3Hb0cP7K5UtddktF2Yl136wqKjy0ZdPGjRu+HRsZbm0+v3rF8vKy0v6+3sryiqnJqUP7Dx7OP3zu7Ln9e/d1tneUnzrV0txiNplOlZV+u2bNji2bz1RVb/h2c1t778EDB1Z9tTR//+6+rvZpw/ip0rKVy1aWHDv+ztt/+OPvf336VBFPJVQR1RRKouOwbwILT5NJB4t5OTIscElZxjSFzqTETFrNpEUyNgM4e7HQFJWw0ZCbx4MCGc7zTXV6xlrtQw0hxygKxyEojsAJFAEwFMRQEMcQAkcJHCUJjCQwAsdIAqdIjCQwEsMpksIwZMf2rb9+ccm3a9fUnK7at2dnWenx8431J0tKLjSdLzx0oPJU6fEjhV+vXF587MhAb/eendu3b9m4fs3q3Tu2bd+88ds1X+/dteObVV8d3Lfnk48+aKw7M9DTsf6blSuWfbZn59bD+fsLDu7ZuO7rjz/8+56d22qqyytPlRQfO7xh/df7dm/fumHNymWfBH226orjzQ1V+3dvXrf6y91bN1QUHz1ycPcX/3qvquzIN1999s3yTypP5B/a9e03Kz/fsmndrl3bZizGxrozWzasP1ly4tjhwydPlBw7XHTmdOX5xoYTx49VVZYXHz/W3HS+r7eno71tsK/HYjJ2XGguzD9Qcaq0tqa6qbGuvq7GaTePDvVOjg06rFOdbU0VZaVnqyt9bufUxNhgf097e8tAf3d3V1tDwzmjcXxwsGfSMDI01D0xMTg+PjAxMex0zgwN9Q4N9Zkt08FwwOG0+f3+yXHDYP+Iz+uFIQACgVg0GotG47FIMOCLhEIUQYJJAEcxSRARCIlHYwgExyIRDEOy2SxFIj6vFYITGAYzDENTlCQKNdWn33r9t5//6+/5+7bACY8moZpCilQMCRjwqJkCXBzmF8iwzIKaTKRVJpOS0ml1NiNS8ZmEvQcNTlIJO4N4ODzAE6E8v7HTM97iGKxzG7tQMJTb7GAohGPQvJ1QJE5TBE0RJEkSBElRBEFgFEUyNAWBiYID+//x3l9Xf7W8vKy0vPxkU1OT1WrtbOu4cL71cMHhlqbm09WnJ8cnhgaH3E53b3dvS3NLbU1tS1NLV0fXhZa2vp7+vt7+nq7e9gsXjJPjLoetpamxr6d7cLC/q6vzQmtrf2+vYXJ8amrS67YH/e6gz+12Wq3mqZnpiRnTeDLui4TtMOALes1m40DYZzFN9DgswxZDT19H7WB3w3Bvo9XQbZ1ot050xgL2RNTnspuGB7p8bls05EWAOJyM4wiEoSCQjAGJOEXiEJgEEzEgEQ0F/F6PE0WhaDQUCfkT0VAs5A94nNGILxxy+922SNCdjAbCAZfbYfa6ZmAgQhNQWuN5FrNZJo2Tg173DAKGUSBomhyM+O2GkT7jWH/AYzKO9wx0nzcbBmzmMb/PkkqxusamU2J2Vpud1TIZNTurZbN6Nqtns6lsNpXNprOzqWw2m52dzWTS2Wzm4uZ5NptNzWZUmQUEMjSbYjKzymw6nZ3VKSI5NDD44T/+/u3aFd3tdQwRU0REVymeCMMBAx610JCXw4IiFVM4UBWxlMKkdDGT0TIZEQ+bEo5eLDRFJmwU6GJQH0+G8gLGLtd4s3PonH2kBYr7MQxCkSSGggSO5Lwk13EoEmdogqYokqQoiqRpkqIIlqX9Ps/BfXvXrlr5t3ffaWlskEWBpikMRUmChAEIQxGKInme43mO41iGpkWeF3lelWVJECRBEHleFARJFEWelwSBYxmWYSRRkARBFHiJ50gUnhgeNE6MtrY0DvW2D/W2G0b7B3vbRvo7+zpbmuqqpib6TJO99umB0ycPnz9b1nzuZH9H7bnKop6WmuazZZXFh1rOltaU5fc1V50q2tnWUNXf2VpTXrZp7erqipLqipJzNZWjg73d7S3RkKevu9XjsNTVVF1oqjtauH/HlnWdFxqqK4s9Lkt9bVVR/t6z1Scbz1UXHtxVfDT/2OGDK7/8rORYwckTRWcqytZ9vaKh9vTEyMDJ4qPxkO/cmYqG2uoTR/JPFh8pyt/b2nxu356tk2MDu7ZvzD+wq76uqr626psVSwvz95aXnzBMDLa31qsSpau0rtG6zmoao2mMrjOqSnEcmkrx6bSQTkuZtJJJa7OzWnZWz2bT2WwmM5tOZTLZ2TSVdIWmWhHfKI16Mzp7ofHM1o1r4CSwc+vGlsbTFB4VGEASEE2jBSqChqbIpI1B/AwWEKhYSsZ1hVQVSk/xmYyaTjGQdyxh70WDU3jMSsNuBvNzRDAvONXlNjS7RutdI21wIoyiEIoAKALgGEwROEURNEWwDMUwJEOTDEUxFMXQJMvkjjRJ4uOjo/t27V614quJkeGh3q5kPMwyJMvQAs/yHMtzjMCzAs/yHMNzrCjwksjLkiCJvChwosDNDwSezV2WY2mBZ1iGlkUBiMVWfrnsWFHR+nVrDuzbvWPLpgN7du3evnX/np0njhUWHytsa63fs3NT6dFDWzesqakqO1VS2NNev3bV58VF+0uOHti3c0NrfWVx4a4L9eXVZfkdrWfLig8f3Ltj17YNJcfyS47ll5cUNdVWVZUeGe1r7e9sMAx3lBcfqj55pLw4P3/vxtH+loHOOqd5cLinqe50cVtjlWG4o73pdOPZU31dze1NNfVnSkf6WiaGL4wNNpsmu2zTfZ2t1bbp/v7OuunxLtt0v9s6OjbQWldTdq6m1OeectnHjRPdZuNgd3tja1Pt1NSI3TkdDrlRKDaXK9NyOiWl06Ku85rGyjJBEElFIXWd0nVa17iULmXS8mxGzc7q2dlMOqWl0qlsNiuRMb+hKWG+kHT0s5D9739584WnFuNg2GUZT4btPBUVWUCVCVVjeTKCR6Yp0M6gPg4PiGQkGbCIVDybldJpfjYjqxKSdPQjrgE8NEXErTTs5vCgQIbyQuZen7HNPdLgM3ShUAxFQRyDCRwhCZQkcZokBI6VBYFjaI6mOYZhaTpXTp6lOZbhOYZnuaGBoZITJbFI6IP33tmzY5siiVwOEY4VeU7keYHnclYhi2LONmRRlCVBEjlJ5HOaJ0YUOFHkeJ4VRYEiCPO0acpogEDQ43FbZyw+r2dmZsYwOWGzmXw+Z01FxswAACAASURBVCjk9jjNA71tE2N9HpcpHJhxO8a9zkm/2+C0DnudY7GA2WsbiXgmI+6JmM8Y8RpDrsm43xT2GuMBczJoiQfMcNQOhWeAkDnuN0JhKxieAYIWJOoAghYkakViViRmRxNOOGZHEk406UISLiTuRJMuAnRjgAsHnDjgQJN2NGHHAAcat5OghwA83c2nI24DBXpowE0BbiRiweM2CnDicTuZdDKIn4Q8LB7giaDMxmUB1GQik+JnZ5VsVpvNqJlZLZPRMhlF1/lUitc0Vtf4lM6nUnw6JabTciatplPqbEbLZtOzKTHuHouZ23HvuIR7d2z85uZrrulqqpxVMI6MSmxc5iFNIVM6w+JhIm5lQReDeDIKVHZs31U/++ljDy86lr9T4eBsVpPoeNzSCTr60YCBiFkowMFifoGI5AUs/T5Dm3u4wTHWCicDGAbhGEQSKElgDE3qiohByWQswtIkS1Mcw7AMw7JUjhWeozmOFXiepRkIBL0ux2MPPbBqxVe6pvM8JwiceFGSyEnSnJ0ospAb5I6XsjJ/vHQppaspXVVkUVUEVREUmVdlXhJZQSA5HuNYmGdBgQN5OklhEQoLs3iYxUMU7MNBNwY40Zgdjdmh8AwcscIRCxKdwRN2LO4gEk4i6cITTjzhxOIOLG7FE3YsbsPiNiQ6g8ZseMKJxuxIfE5Y0oklnTjgIkA3DrjwpBMHnATowpJOLOnAATsSt2JJOwbY8aQNi9nhiNU60RX3TeEJOwk4iaQDT9iwuI1I2rG4HYvbiKSDSDpIwInHZ/DEDJ60kaCbwyMSB6gymtbo2YyUnVVyYSWT1TOzajojpdNiOi2lU2I6LaZ0PqVz6bSYSSuzGU2igaR1EA9MCrhvqKvlpquuWvrPd3giosuoImGqTKY1Nq1geNJJxu085GFRr8YAfe3NC+6+63s/uOzKH/943crlisLLZDRubgccg3jISMVmqKSDxfwCGckLmPp8hg73SIN1oD7ht5A4iGEQgSM8S2JQYvf2zfcvvOeGG67raG/VNJllaY5j+Jx4luOYnHiWzujKmYpTt9xww5nqSl3XBIETLtZeloRLpcji/FjKSeRFkZckQZHF+dVLx6oiKbIoS5woMKLACDzNcxTH4fOsMFSCJqIUFqGwEIOFaDRIwj4McKEJB5pw5HBBYzY0ZsUTdiLpxBNOLGHHEnYs6cASdjyZq+UcK1jcRiRcBOBGEw4kbscBFw640IQjBwoBuknIkxvMcQM4CdCBJe044MSSdhxwEICTAFwU5CFBNwW5KNB1EZc5boikgwQcJOAkAScJOAjQToIOCnDQgJOCXBTiZhAPhwVEKqrwoC5js+ncr0L6bDY9m03NzuqzGTWTljIpQddZTePTupRN8XjYAntGGNDGotE/vvbaHTde31p7KpsVVYXRNC730yAetdBJZ8wzScM+jQdHB1pefenZyy/7waOPPv7cc8/09LSleCBmbgddQ3jQSMatDOTm8CBPhvJC5v7AVLd3rMnWX+ub7iXROIHDFIlicHLVl5/94DvfycvLe/KJJ+1WmyxLPM9JIv8flPCswDOKzAOx8Fu/f23Rvfd5XE5ZFgWBEy+2lUv5mCdgbnBROVBURZpfmpeqSJoqq4qkyPx/4MLnWEF4FuIYgKMSNB6l8BCLhxksxKABCvbmyownnTn/wBN2IukgARcBuAjAmesdBOgiQBcJeUjIgyedJOgmADcBuHDARUKeS/mgYC+N+CjYS8He3CkJeQjQQ4AuAnQSoJOEXCTkyl1w7hR0UZCbBJwUOEcMDblzg9wkCThp2EXDLgp2MKCDBZ0c5OJgNwM4GdBJJ51UwkomzDTg4LCQwkIpjZ6dlbJZLZtNZbOzs7PpTEqZTSnplDKb5mnYDXpGiLhFZuLdF5puuPrq15Y87bNNZrNqWiMYzI9ETCzocpoGSot215w80tZQ8fknf33upeeXLl/5uyW/+fPv3zx8+CAJeBPWTsgzhIcMRNxKQ26OCIl0NC9i6fcZu73jLe7hc7bBc2DETeIwx5KNdbWvPP/cLx96OC/vO394803jxHg2pREY7Pd7cqbCc6zAczzPyhKvKkLhwQO/uO6G5cuWS6IoCIwocrIkyOJckv0vVnLlv0iAOH/MzcwvzQ90TVEVSVV4ReZzxEgiK4qUIBA8hwoczHMgzwAclWCIaI4VCvHlajmPCwm4Ln6VXSTgoSEvBXoowEMBHgr0kBc5YFB/joac5inJgXJRXhrxMqj/IjoeCnbnREIuCvLQoJuB3TTkpiE3BXoYyE2BrtwpC3vpi/TQkJtFPAzsZlEPh3k41MMiHg71MZCbhlws5GJAB5Ow09EZIjyNhYxIYAyLGBnYJZJhXcJmU0I2q2ezs9nZ9OxsKjOrKgKCBKbxqJlGXKqEbtu88aeXXf6n3//Ob59M8wkkPIVFzc7p3uMFO7euX73sww9+88qSJ3710Ia1X+oi1XTu7KcffVheXgqGbQlbN+gZwkMGKmmjYTdHBAUqmhedGfBPdfsm2z0jDda+01G3iSHhZCK6Z9eud95++w9v/mHpF0ufWfyrFUs/a2+qP3Ekvyj/wMy0UeRZgecFXhBFPpvRmhrr779v4T0L7nM4HLIschwtipwsCpfmj3kjmTMMRVJVWVXl/3IaVZH+C5qLxIi5sCJLvCxxssSJIsULuMChIgcLHCQwgMAAPJXgyShHhCjET8O+XLPI4UIALgpyU5CbyjkE5KVhLw15SdBNw3MQMKh/XizmZ9AAhfhoJHca4IgQh4cYLMCiAQYNMFgghwuDehnUSyMeBvXSiJuC3AzsYVEvg3hYxMvAXhb10bCHgb0s4mUQDw15KNBNQx4G9rCIl4JdDOJhMS+H+ljEy2F+BvEwsJuBXFTSTiWsVNxMRaaI8BQWmER9Y1hgHPWPY+EpGrDzeEAT0dkUm51Vs9lMNquJZBxPOGnEI/FJgcM//2LFFZf/5PVnn2yrOsLEZ3jE29lStX3Lmq++/Pzd/3171YqVTzz++B03/Px4/lZFYtrb28Mhr0CEYzNdkGcYCxqohJVB3BzuF6hIXtQ6ELH0Baa6PGNNjoHaqGeKo5FgwFtYmP/lsi9aWppIDP38o4+fX7z4T3944/OP/7nl2/VFhw4axkdZlpEVKaVLnReaFj/+y5/+z5WVlTXplCbwLM+zufwxn0/nfEUW/x0+ZFFRJEWRZEWa70TqRVbmlYNmXrmEK0ucIvOSRIsiIfKYxCMiD4ssKLIgTwMineDJKIeFKXjOIUjQjQMuAsx1DS8Be0nYO88Ehfho1DdHAx7gsACbEx5ksRCDhVk8whEhgYpwRESgYjwZ5YkoT0RYPMSTYQb3M7iPJfws7mcxHzvHjZdBvSzmZzEfh/lZzM9gARrxM6iPRrws4mdgH4sEWMTPoQEG9eVgYhEvh/o41MuiXgZyM6CLSjrIhJVKWMioCY9M4yEjETLiQQMamMCCE2hgAvGPYSEDEZ9hEK/AxHUFT6ukQMd5MiZxgKbgLA2sXrH02p9dseAX16/74p/jXeeSAXPYZxnqb+vvukAgkd6utgW33/now/eMDbbNppWUzvNYIGrthj1DeMhIxm005ObwgMhE8iLWwaCpLzDV6Ztodg6fi/vMNAmRBDoyMnq+oZGniX27dtx47TUvPf/Cts2b//ruO1999VX+oYND/b2yyFEEVFZc8OC9C6664spDB/N1PSWKPM+z/5VRcnyoF5lQLlZ9jhVZVC4uqZfM/Fe3mu9HqiIqsqDIvCQyskzLIiHxqCQgkoBIHMTTSZ6KC1SMxUM06r9ULB7g8CCLBWjUR6M+FgtwRJDBAgwW5IgQj4cFMiJQEZYIsUSYIyI8FeWpOE8leDop0AmBTohMQmSSIp0U6ARPRXkqwpNhngxyZIglghwRYIkAi/t5MsiTYZ4IcXiQw4McHuBwf+5P83iIw/0M6mOxOevi8OBFRHwc6uMxP4d6WczDYV4OdrOgiwEcZMJKxmfwqBmLmPGIiYxOYaEcLpNYcBILGtHgJBKcAIIjUHicjFsZ2MUTPokOs7CHjpmIpP1sTdkrv37lqp9ffcctv3jlhcUfvvd2Y3WpwoAcFc/obPHxwuuu+tnnH7/P8+hsRuUQX9zegwfHmcQMmbRzmE+kIgIdyYvYR0Lm/jlWRhugqJOhUJoicQznaHagu+OXD96/4I47xkbGMAwfHh42To7Hw4GQ19lSV/Pu23+44ZprFi5YWFNZo6mKJAuiyAsCNx9U/9MPpFzf0XKTqqxebDTqRfNQLkqWxflJXVPmW5KqyJoqXWxGrCTRskQqIi6LqCQgIg+JLMhRCY6MsniQwQIsHiRhX8Q3bTZ0jfY3eu1jNBIQqSiHB2nUz+JBBguxeIQjIjwRFaiYQMV5JsHSMY6KCywgspDIQSI/Jzn3J3hI4ACBS4pcUmTjIhPjqAhLRVgqzFIRjgoLdERgogId4cgQR4R4MswRQY4Is3iYw0McEeSJgEAGBTIoEEGBDHK4n8cDAhHkMT+P+Tncz2JeDvPyuI9DPQzkpAEHlbQTCRuRsOExCxm3EFETEZmmomYyMk1GpvCQgQgb8NAkHpxA/KNIaAKOGpHoNBIwgIEJLGQUQBccdbZ1nt+ye9vbf/7jv/75vtc1LQkgR8dFHuBZ8K03fn/v3bc3NlZkszqdtAHOwcB0b3/LaTBs4omgSMdENpYXdoxEbQNhU7ff0BYwdqIJH0UiNE0IAkeg8JeffXrVFVecOH4ik85IkpjS1Kb6c2+/9eZjv3zk5uuvW3D7HV8uXen1BGYzWUUWJYmTLt44kf9zF5OTokiaKuuqrGuKpimqKmu58X86x3+FlRwuF4n5d3BRZE6ROVmkFJFQBFyRcFlEc6zwTFKg4zwVQwGPcaxzcqR9bLC1ubEi/8DWsuMHxgdaeSLCEUGWCLFEhCXjAg2IDJDrYhIPiRwospAkwLKISAIqi5gsYoqIKRImi4gkIJIAKwIiC7AkQCIPzKMjcEmRjQtcQuASAhufExMTqDBPhAUqJpCR3J5CoCISHRXIsEhFBCok0iGBCgpEgMP9POHncB+LeXnczyIeBnKxkJNK2vHYDJmwUUkblbSRCSuZsJJJG5mwUgkzGZsmIiYiPI0Hp5CgAQtPYWETHrNgMRMWnSZjVirmYECPwkUUCRRZQBUghQdEJiKyCYkDslmuv7/r5htv+N2rz1sMXVzSysamepsqasqPUoibp8ICExe5RF7YMRya6QuZusw9tX0NJ9FkkKExliXSKbWtueHOW2/9/e9+z9C0IPKSxCmSkIzH9+7bt337rrpzjT5vQE+n9ZQmy6IsibIozvcaRZG0iwWeB0K9WP4cK/ME/BcuuZkcUpcqd1NO12Rdk3Qtty3iZJlWZUoWCUUiZAmTBETkQIEBeSZJ4xG/eyrks9B4jCbiNBm3WycP5+8+uHvT+GAbS4RFJs7RcY5K8AwgsIAkwBIPixws84gs5hDBJZGQJFKWSFkmFYWUZVySMEUidIkQOVgSYElAZAEROVASIIkHRQ4Q2KTIASIHSDwg8YDIJWUuLrEJiUmIdEygIwIVEemoyERFJirQUYEOCXSYIwM8GeSpIE8EeCLA4X4O83Ooj0M8LOjiYA8LuRjAwQBOMuEgk475nRQJ2MiklQKsRGwaixiRyDQesRDRGTxmxRJWCnJRoIOBnRzq47AwT4QkNiqwCZEHJQGWeVgREUXBNI3ZsW3rNT+7+tXnn9y7/vPOs8eDtlE44eCpoMTGRS4pcsm8qGMkNNMXMXfP9NcX7lw3NTagK1xKF+wW4zt/fPOaK69ua23PZtKSyEqSIEuirinZ2XQ2O5vbqularrr/bjTzTjAfSy/lQ/vP8uuXEKOpcs5sVFVO6WpKVXRNSWlaStNzoOiaomtqSldSuqxrkqYKqsKrCqsojCzTsszIMiVJmCgigoBJAhoJWacmezEoQGERDArQeEwRkGTUfbRgz9nqUhKLCAyQe/xWFhFNxlIqlVJZTWFlmZIkQlEYReFkiVVVXlUZVWU0jVUUWpJIScBVidBkXFNwTcE1GVdFVBEQRUBkHs5JERBZgGQBlARQFkBVgiXh3/SIXFLkEhKfFPl4zmZyEqmoyIQlNiLSYYEM8kQuL/sZxEsjbhZ1s6iHAJ0U5GIRLwd7OcRHIx4KclOQC09aycQMFZ9hkjYqaaMABwv7GNTHoF4a9XBkgCdDIh2RuLjAJiQBytmkquCyjKc1RpKY48eKFz/2yzt/cc0Ljz5uGmxTmBBPhiQuIfGAIkJ5Cfd4xD4YsXT7jZ0OQ1/UZ/NYDZUnj/3pD69fe+UVq1askqW5++uKLKrK//Xtv6hLdy7/T6tI6ap2iT383/p3Y7r4Hk2VdVVLa6l0Ss+k9XRK0zUlpSvplKKpoqYKuiZqKq9pnKqyqsLJCi1JpCjikkxIAs4zkNc9nYy5GDKOwQEM8icijpGBtsJDu9uba7MZThUQlowjYMBmGZ8a7xsf6jKMD/o9NokndJ1XFU6ROVXhdU3UNUFT5ySJtMdlmZ4c8rlN8agLR6MMlRQ4UBJgRURkAVYkVBYRSYBlAVJESBZAVUJUCZYFaE48JHGQyCYlHlQEUOLiEhuT2LjMxWU2LrFRiY0IdIgngzwZ4Ag/R/gZzMtiPhbzs5ifI0IcEeTJuazDYr7cjp2CnLkbSAzipmEXg3ho2MugPp4IsniAJ8M8GRHZuMjGRS6piLAqY6pEqDKhKYSqECmNymb19Wu+vO2WGypLigQyyOABkY7KPCALoCLBeXHXWNQ+GDF3eSfbiYTbONr72qtL7rr95ocffGDL5q0EQcqKPJ9V55PEXGlVWdMUXVd1Xc3F1f8fSXOuoKv6PBm6mkppqbnyq7qu5q6W4ymd0tIpLaWrqVQqk06nU6lMeg6XTFrN+YquSbom6pqoaYKqcjliZJmWZVqWKUWiVIkC4n4cicymuYnR7td/+/Kdt930o8u+/5Mf/+jXL71wYM9W18xESib9HstAb3t/Z2t5ydGdWzfm7989PNhN4OBF3xI0VcrZmK6JKV2WRNYwMVJ7pvx8/emOCw3DA91Gw6DPbQITPpqMqxIqS6goIrKEqhKmSqgqIZqEKwKiipgqzk9isgBLPCwLsCwkZSEh8XOS+bjMRWUuKjJhkYkIdJijgywZZIgQR0UEOiZQMYGK8nSEo8MsGWRxH416GNTLIF4a9tCIn0Y8NOplMB+DBXK3hXgyItBxkU3kuqQkQIqI6AquKZQmU7pCaBqVUmAOdaxa+v7DDy4c7W+U6SBHxkQ+qYiQKqKqjOYl3BNR20B4utNn6EBiDgJNFB8/fO+Cuz7+1yfpTFbXNfkiKPNWMW8DKV1NpbR0Wtd1VbtkdR6O+dO5RpNDQZXn+dB1VU+pc/O504usXIRp/qWl56SmU3I6pVwkRtQUQVE4VWUVhVVkTlU4RWEVhUGQWDTiwZGEyThy3z135eXlXfaD7//0x5f/6LLL8vLy8vLyXl7y3MzUmMBiGBwLB50uu7n0eNHOrZt2bNnY3dlG4DBNoZLAqrKoqaKqCKLASCLLseTk6PCJo4WlJ4rOVpe3NNb1dl6wmMbDQReJJxSZUGRClnFZITSVUmVClee6la4QmoKrMpbrXKqMqTKmSJgiQrIAyAKYk8QnJD4ucXGJiclMTGRiPBPjmRhHx3g2LrJJmUmKbELkkgIb55koR4R4MsSTARbzcXiAQXws5mMJH0sEOCoi0lGJjgp0jGcTIpcUOVAVUUVCVRnTNULTKF0hUiqZSnEiFQWcvd8u/+CRh+4f7K7VqJBARiQe0CRUlwldJfKSnomYfTAy3ek3dqIJl8BCfvfM71558cO/v6+qkqpecnvjEp+45HuvZTKpVK60upbS1XRKyw3mkbrEWuYwSqe09EVfSaf11L/J+PcHc6Ck0+l0Kp1Op9NpfTaTms2kMmktB0o6raR0OaXLKV3SVEFVWUXhcr9F53IMx2GiSGII8OpLz+fl5f3kp1d87/vf+9GPLvv5FT/5nx//KC/vu3l5eUcPH9QVhiKSfr8tEvb6vc6z1RUFB/Z2drTEYkEcgziWlCRBVUSBp0kCZWic52jjxEjBwT35B3adLD5SW11xoanBODkai/pJEpQkUlFoTWE0jVVVRlFoVaFUGddVUtcoTSF0lUxplK4SmoJrCqYpmCLCiogoAqwIsCzAqgTLAiBySYlLymxCZBNz+3MuKQugzAMKByg8KIuQLEASBwp0QqCiIh3myQBPBHjcJxB+ngwwZIhn4gqbkNm4xMUlPiFySZmHVBGVeEiRMVUjVI3QZURXcF3jVQbAfKPrlv1z4aK7ezpqFDIiUCGJB2QezvGdl/RMxuxDYVOn39iJJT0CA7lsxl+/9PwH77+vXQJKroPMF/IiK5qu63MVTacz6XRaT+WU0vSUpqf0XBTV0rluo6mXwpH7rJ57aVpK09N6ajY9x15aT6XS6Uwmk8ldPJPOsTKbuZhdUmoqraRScirnLqqQyxaqwqsKr8q8KnM8i1EEXFNd+YPvX3b55T/etHnL008/9b3vfvdHl//osh/88Hvf+W5lWWk2q6VUOhb2DfR3VZWX7t6++YP33z17utxqMhAIxLO0KAuyzHMcg2MoReKiyE4bRv/0x9dfffmF9//y5jfLPjuef7Cnvdlpm0rEfZJE6Rqva3MpStM4XefTaU7X2VSK03VGUyldJXWVUCRUEVFNRhUBVgVUFdC5gCzCuZSjCKAigtLc3R1QEiBVxhQJVWVYkWBZRGQRkXhY5MAcSTwd5emwQIcEKiSQ4dxuS2YBiUtKPKCIoMwnZBFUZVSRUEXCUiqV0mhNJVSF0FUqoxMqHd2w4pNF9y3oaquVmIjIxGQR5Oi4xIOqhOWBPkPCORIxdwWnu7G4m6OSjpnJ377y4j/e/+ulm5qLhnEpKLlvv55K6el0Otcn0noqpetzuOi6rqvplJrStUwqndJTKV2bM48cK5qW0i+youspXU9fNJJUKpXS9XlLybGSiyyzmVSOlVRKS2e0dFpJ67KuiSldynlMLsQoMq8qPENjHEs6HfYf/uCHn3/2+Wwm/eE///HDyy678drrrr7yZ9f/7Krln3xacrRg+6a1f3/nz3fffuu9d9/1Pz/5cV5e3ne+850lzz41YxznKWzuude0qslCRpOz2XRfT+f3v/vdvLy8y7+Xd+UPLrvxqqsfXrTwmcWPLV36Mctgs2k5lRJ0nU+lhFRKSOWeNUlx6TSfTvOpFJczGE2e60eqhKkypuRag4QpEqJIsCrBsggpEpyrqyKhioRqCq6rpK7i2nwjk7B/b7h4QOITAhPl6ajAxEQ2LvOAxIOKCKkSrIiQIoKKBKsyqim4phApjUpplK5RqkrqGqkreDZD79q85p7bbm1vqJbooECFZQGZS1oSlpf0TMYcwxFLT9jSi8ecLBF1zIz/5uXn3//rO4oszkeQdErLpHX9/9c4Ujl3Sc2jkHtDOp26CNO/V3NLucFsWk+ntFxYufSy6YvulJtMp/VURs8NLlUqpafTWiatpHQ5k1YyaTWdUnLhN5cwOJYUeCYSDl3985+VlhwvP1V2x223PP7wQ4899NDDCxfe/oubrvzxT378wx/k4stPLr/s+WeefvnFl26/7bbczM033vDu22/t3Ly+rLioqeFs6/lzDTVVtVWn3vj9a9//wQ9/8pOf/vzKK35x1TXXXnn1NVddfeUV//PKK0tIAk7roqYKuYcd0yk5nZIzaTmdFnPKZIQcMSmd0VUypZGaQvwf8t47Poqq7R9ebyyIIL33ThpJCCEJJPQmvYMNRVBErIhSBBGkSK+GIkiTJiC9GUgjpPe+m+19d7bv7NRT3j9md7NJAL29n9/9/p73PZ/5JLMzZ87MXNd3rut7ncqxFo4hfB6K4BgzS5tpj5FjCI4hWMF/MRaOtfCcjeesLGNhaYJlLCxjYSgvvGhS53Gp3Q4l6VQJwbnHpaXcOprUs5SRpU0UqReYCkubvUBhLDxn43k7z1o5isDYvXv7j0E9etw89wtlrnQQ1R6nhnbraFLncelEmson8uIUWd59ad59k6zIbqopLUifNH7kWwvmeUhXIEHxOyAY+GX7NMoJiGF95kHYBJfE8wCw0IueWk1DCBCEEADBBPnwxPtgJyQOAB5687G10RDkAeCBl8F4ISJsQgWMsDnshNtlozyuyxfPf/7ZJ6EhQYMjI2IGhQ+OCBsUMTB6UGTvnr26dO7crn27ps2bvvhyo25dOo+Jjx82OLpjh04i0QstW7Ts0a1Lt04d2rZ8vWXz11o0a9ylY9s3xo2OHRL1evMWTZo2a92mRYfWLbu279ijS/eO7TuMGT3SZNTwvIdjSYGAC4+EIIMgDQEFAQWhByIPRCSEJAAuwDsBZwOcjedswLfxrJVjLTxnhbwd8Daet/O8g+cdADg4zs5xTo5zsKyN5ewca+UYC0OZacpIk3qhLod262m3gSYNDGkUYmMBcwKN5RjCixLWyrMWjrVynI1nrTxNYEzt3bUttE+f2+ePkYYSm67Ebq5yWMSkU0GTGpG2KlNV/lhe8Kck+65Bku8wScoL0qZOHL1g3mzS7axlpnyt9xG8AAz46H2I4SAPIO+1ApDz0xdO0DGEfD2sAC8bAQKkeK+7gaBeglAImxHkMQJeNyQ4JuFhAAtryS/nC5dol9NaVlpoNuk+XLJIJBK1ad06LjYmIjS4e+cOA4OCI0PDhg2J6dO9R7s2bV5r9torjV9q3ap5Qlx0ZGjQwOCgDm3bdO/aNWZwVNiAAX169erapVOnTu369+s1fdqUqZMmtW7Z9pXGTZq+/lqblq+3a9GyU9v27Vq3HTY0Vq9XQUBzrEcACkYcRhyCDIIsggxGLIIMhBQAJIQeAN0QuiF0AuDgeTsnfOK+DQAHhE4InRC6IPRii+edAHh43s3zLgBctJnFIAAAIABJREFUnBcuhC+wMlCkQXBYDGX2uPW0x8DSJo4heFYAh9VvUfxEm2VtHGPjaQvG1N6dW8P69rl+9menNt+kyLUbKxwWsdOuoN0Gka46S12RoShKkuTc1Ypz7QZJReHjGZPHzZs7w+12eIHC1oY2Aly8uge1xFbgFhBCCIQKEV6wExDwEPIQ8gB4XZXfbEBvAjwvWCnez3s4jgvACQzchwBACBEMTEBAHvShB/jgwtBkxuO0GknVO++8M3XqjKFD4wcPHtyiRYtXXno5tP+A8NCwobFDoiPDG7/00quvvNK2TduOHTr17N6zf98B3Tp3adu6eYfWLbu37xTSr1+/vn26devStWunvn16jR83dsa0aV06dG7WolXbdm17d+/ap0fPoL69e3XrkTB0uF6nQpDhOQpABkIWIR4hEPCXR4gXzAyCDIIUQhQALgi9GwAuCN2+n26EPAjRENEIMxAxENEQ0QB6ACR5L26cHGdnBd0LBIgyCvU3HEWwlJmhCYYmWNbKsnaGsXGMjfeGYwTPWjnWznEOAJw872QZG8bswf27BgUNuPVbolWZbVLkOYwVLmuN26Gm3QaRpjJTVZYuL/hTkn1bUfrYbhBXFmZMmzRm5owpLqeV5yiWoTiG4VkvVnwVYhzyIgAIChaUxvOCfRAQJOiYhxAg5Nc49P/1qZn3bzxfW1QtOGB9XDwtAy+gCAA/VjghSqcp0m6z7Nu712a1/bhpY4/u3V5+5ZVmTV+PCB0YHTUkNjY6YVjMgD59osMjhw6JjR40JCQodNKESR++v3jsqOHtWrZo37Jdx/ade/Xo0a1Lp44d2rVv12ZQZPiE8aO7d+rcvmPnnr16hPUfEBsdPWn8yEnjxi96Z5FRrxb4Ew9oCFmEAMIQYYAQwBgiBDEGGHEYcwixCDEIMxB6EKrdMKIEiCDEYMwgzAkbRCzELEQsQBSAHh44ed4JgBsAl98ZCaTHR4EtPGvlOBsreBnexXEOnrXxrJVjzDxrAZwdcE6ed0LohpAEwIMx+vngvkFBQddOHbTKsw2yXKu+jLTJaLeOculFenGOuiJDWfhQkn1bWZLmNIqrijNnTB43b9Z0l8PCcx6W8QCu1pB4GQPgIOQRBA2UxwEgqA1BiP1nkQ8s/n0IIUIAIcG9eM2NgLF6hgQhhBCqhxvhYEBpPELCQYgQ8DMqmiJJt9NmJU6d+AUD9uQvR5o1fe2ll1/u2aNXXHRsVGR0XFxswrAho+OHJgweMjgsYtDAiIjwgeGhIQtmzHr/7beHxca2aNaqdZuOMYMHjx6eMGhgeFhI6IiRw999Z96YEQntO3Tq2q1L/959B0UMHBU/aMSQIW/NnG/UqBDkeI6CiBXwgTH0Np95dyAW+ldjDmIWYRYhBiEaIQoiCiEaQcY7WgxxGHttEsZecSHEI8wizCDkQYiC0ONlyrxgXawcZ2dZG8vaONbG8zaB5fC8ACwnzzs4zsayFp63C3EZhG7hphhxGOOjiYmR/YMvHNlNSLJMsnybvpy0yiinhiGNIl11tro8Q1X0sCb7jro8w2EQi0uyZ06ZMGv6ZKfNyLFunvMA3hcn8yzvo6h+9QRiBUIeegEEhdr5QHwgX/IdhHVLqOtYAmARaFEwxn6gBGIloHwgkCYIOKFzuMNh++qLzzLTU0clxHfq1LFzl67hAyNio4ZERgyOjRuSED9kRFz08KjoYVHR0ZGDIiMiBoYETR0/ccb0mfPmz4uNie7dq9fc6TNmTJw8adykKZOmzZw5Y/EHby+YNaNz585du3Qe0LdvZETYyPjI0bGxb06bo1crMeIhYKFXxwgh3CAJiucxBj6zwSIs+BoOYx5hDiEO4VqIBGBFwBmLEAMhDQENoVuAgmBCWNbO806Oc3KcEwC/zfDGXwC4fFzHDaHg4BjkG8WIMT5+7FjEgAEXj+6yy3OsikK7vtxFSD1ODUsZRQZJrroiQ12SLMu/b5QVOI2S6uKsOdOnzJz6hpXQcIyLZUieo30chQ8w/sCvsIZ69ZubQL0CAATJ+ZTqG5JbmwXWKzPwcv/PgBL8Z/mAX5wAFJomFXIp5XEDwG7etKl1y9bt2rSdPm163NCEDu06RISERUZGx8QMGZEQOyIuemTMkLhBUQP69A0NDu3RrdvgqEGTp8+YNO2N+XOnTp0wetaENyaOGD9q6LjRI8ZPmjz57bfmvPfm/F49e7Vs8XqnDu369Ok5dMjA+Mio2ROm6dQKjCGCtd9SQ6T4Xhv6zIbXVEDEIOwDUK1N8m+gFjeYw4jFUGDKHgEEALh43i5U+vG8GwASQQoAGgIaIVrwdBBSQiTvG7zIIsz7i8UY/3LsaGTIgAvHtltkj03SXKuh3GmVki4NRepEZlm+vjpLVZqiKH5EKIoceom4NHvurCnTp0y0mVQ84+AYN8/RgPdFLgAIKn+qUgNh4fcm/jz+CxumwBKeejwQSYFw8WXw2hvfrXmMgNVsysnOZmgaIaDXqkePGPX9+g3nz501mozrv/s+Ijg0JipmYFhEv779BoaGhYYE9ejWrUuXrndu3Tmwf19YaMiEiZMnT5kxYuTwKVMmzJ87ffr4cW8MGzFl5PhJ46csXPjuB+8vDAsLCQkLmTZt1rgJkye8MXHyxEkL33zbqNcID4Lxs1ESgBdh3AbGAmJ43/ftd1tP3YRe+yyELEKsNxqHJABunncC3s3zbsB7AO+BgEaIgZBBwpB6xEDIQMQixCHEIcT7b4SQUDI+duxIcHDwmRN7COkTkyzHqq9wCJNuuPUik7RAV5WlLk1TFD9Sl6fbNWU1ZZkL5kyZ8sZYQi/nPFbG4+RYCvCsEMj4df9U/fl/+pkHz/OBiq8HrMAkXN4Qdg33nwWpOmYJ8CxNsTTN8yzGeO/u3efOnk1PS0lLScEYHz54sEeXHr279Ro7atzSjz5ZsuTjPXsOzJgx54cNmwSRffnFF4k/H80vKD36y4lVa1cv+3jxzAnjRoZHjo6MGx0zesK4KXPmzY+Ni3mU8ohhOYPJIlWoZXKFTqvlWEqwuH8DKH68wIAv+y9BhgR/BCHPAxoJHBmyENE8TwJIQkjxPAUB7YUIZhFmffMtAN/2zBv9evxE8ICQ304csEqzjbIsq77cSdSQTg3t1ouMsiJNVbaqNE1R9FCad09dmlyVn/TugmmTJ44x6moot4kmrQztEuDCA04IgP20tKHOnupH6u0/S+W4rnN5PiyeDx0IAYQcBBxGQKmQLPngA4amb9y4mp6aeu/mjXatW06cODkx8YhSoQQQYozT09PXrV0HAeJoFmN86uSpO3duY4wxhjabvaKi4urVq9u3b1/33ffr1v7w46afDiUeTUpKoig3QlwdoSOAaie8+HtYQdAHFPT3rBFGCHj9l0BuMAsFs4EZwX4IRwRfFlA4rvv3Ken0r7+G9ws6d3iXvSbLKMux6MocRA3pVNOkTmRSlOgledrKTE1pqqLggTzvTt7D39+cOX7S+FE6jZgijTRppikry7p5juZ5TgiAvbEGBDiAvAViol4U83zV+lHyV+p/CmUJEF8tkvxwQZDHGJ86eXzDD+swxn/eTxoaN3hAv16ffvKZ1eYQ9CS0Yr7zzsL0tHSMMeA9GKOHSX8+epSEMQaAZRkWQa/6IUZAkACutaMYob+v5qeq/h9dK4RUUGA8GPtdWO1+XZT8rfTb6dORA4LOHf7JVvNEwIrTUkM61QxlEJnlhUZpvr46W1Oeril+qCl6kP/w8pxJo98YO1KvFlOkwUMaWMrCMk6O9fA8F6hXGBCV4LpYaZgCFc9xXOC1T4VOQ9wE5q9336ejC3AIcBCir778+lHyIyHz559/MXv2XIpiMMI8zwPAYYwePLg/bdoMhmEwhgK8bl27evfOrdq71ALCr6Ras1pH4X9P7+jfcVLPToHM1y8ZWBclDbHyvFtfOHduUFjI2aPbLJLHBmkOoSt1WSWkU0WTepFJVmCU5hskubrKJ+rSVG3xw6JHV96cOmby+JE6VRXt1nvcBoYy07SNZUnAMwgCBCFG9TXkffYAZOAG/MP/xXMc9yyUoAAr5YcCbmA2Goq+IVYQ4iHkOZaVSGo8HgpC3m6zrvp2jUyqxBjzHCeYSQihXKGQylSB5axfuzYnO7u2cEG+yKufAHHXQuNvYqXhm/4HKZDwBt4BBpDr+me9j/mMu/9+8XxoSPCJI9sJSbqxJsusLnQQErdDSXt0IrOs0CwvNMsKjJJcQ1WmviK94vHN9+ZMnDQuQasso5w6j0vPUGaatrKsm+cpBFkEAaoLAP8z4gB8NCQoz+ErOAATgS+N8dPtB34aPuqWDH2+EvhkhM/9du73i5cwxgjWx2LgHUmS3L59h8Vi+edK/N+U6oDm99/Ph4SFnTxxwCJ7bJZkWNSFdpPY5ZB73GoRoSo1ygpMsgJjTZ6+OstYnVGZeWfhnDcmjh2mkZeQdrXHqadJE+2xsJxLaA9DdW2v94YN1FbPqDTMUy9/YFH13+bZxiYwWz2rgxDy3x9jzHHcihUrJBKJkLNhaf6rAAAYY4qiXC7XP9bA/4qEUP2A6OqVS/2Dgo8f32+RZhirMizqQqdZ7LLLSZdKZNGUE8piwbQYanLMkqyKzHsL500dO2qoQlJAOVSkU0eTRoayst4JqBgUUE3iu2V9QNRDyVOPBybcABD19PechOtaoHqn/GefPHmyYsWKZ0utPkAhhDzP/yea+N+QUL34+dqV3/v3Dzp+eLdZnKavTDerChymapdNTrpUIkJdTqjLzIpCQlFklhUQNTni3IfvL5g5MiFGXp1LORSkQ025DIzHQtNWlnVBwKIGOBDE2pCu4qfB6Kk6xnW/8mdhxUsb6uZ8mgGrc6GwX1ZWnpuT6xPQM01XgBAD9/9HqOi/nRoi+P/ETQQ6jDGPMf7j6qWwfkG/7NlmqU41VKcb5bkWXZnTKvO41CKLppxQlxHKYkJRZKjJNUmyagqTF701LyFusLg4jbJK3XYV5TYypIWhbRznhoCBDewKxtgfIeMADfk9S0OseLkL8kYXfl/hLbMOX/T/8IHF+yPQDkFY224C/dnqPaTvUl/gELAFCK7hrVGDDfsg2ZA5wnrZBN70TDX9BRhQ4B5q+Ps/TciPFYRYjPHN61cHBYUc37nRXJmsFz82ynNshgqnVeZ2KEWEpsyiKbcoS0zSfJM0zybPk5ckf/D2/ISYqNL0G6Shwm1XkqSRJi0MZedYNwQ0gt7FSRp+/fBpbXvPNi3Qz9ifVineUDgB8Yj/v8+0ec97jyGEoW9DPt3+Xfn+2x9zXQWi59zj75b8lHzPxFtdtvdvJuhtx/Y2a+M7t26EhwYd37XeWJWsF6eblXk2Q4XLKiedKhGhKSNUZUZ5ESEvtCiKrfJCeVn6knfeHBUbVfDwIiHNJm0y0q2jPRaacnKcG0EGI74eAvwPjQPQ4MdNPd76P2hXEfwfNtEQCsQW8RzDsZ7nZ+Z5j9mss1lNQmtUvWS3WirLSvIyM3KepFaU5VvN+oZ5GJbOL8hNfngv+/GjkpyM/CepmWmp+TlZvlHA9VPS/TtnThw7f+bU6VOnDhzce/z44Yd//slxHP6n3spfZYwgjyCLMb57+3pkeMixXeuM1ckG8WOzPN+mr3BZpR6XUmTRlFu1FYSq1KIqtiiLLYoSRXnGsvfeGTcsuujRBW1ZMmkRU6SOoiw07WA5F+A9CAo1x/X5BPYho54namh7tFqtWCzW6bQWq9lk0hkNGr1WrVUptSqpViXVqmU11RV52U9KSwr1Om1ubtbjx8lFRTkVJfnF+TlpKUl371zLzExmaAojXFpccvnS7+fO/nb9xu+3bvx+9dK5X44cPnvmbFF+bs6T1FMnjuz5afPPe3f9fGDXof3b9+3cvP3H9ZvWrVq/5us1q79Y/c1nq77+ZO2K5au++nTpxx9+9dVXR48eE4urMUY5OZl7d2+fO2vqtDfGLZg5443xY0aPShiREDMyfsjksSOmjR8/Ymj8mJFjdu3anZ7+2Ad/72veu3NtwexpPbt2biTyppdeEPXs2nnezOm3b16tlRjGDEtn5WQdPX60V8/uL4pEzV55+aUXGr384ou5OULVTh31Gw2ati2aikSiF0UikUgUEzs0NTVVr9X9B0YFIwy9tb2IQ4DBGN29dS08PDhxxxpdZZKuKs0sz7doSx3mKqdVIrJoyi2ackJdalIWWTWlNlWJqjz988ULx8QOKkm+rC155DJVkS4N5TEzlJVjHID3QMAgxAd6jUCC0hAr9fKwLJucnLz/wIGY6CG9unXp1bVd2xZNWjRu3OTFxm1ate3ZrWunDm379O65Z9eOtJR0iVh2717S+vUb2rZr26rpa40bvdKza79fT5wpLCpmGBpCKJPJkpOT33nn3Rdf/FfTVxu/LGq0/MPleTlFcpVGplJl5+TPnfu2SCR6QfRik8ZNWjRr2ezV5q++3Oy111o0b9WmXbsOrZu3fFn0okgkavra69euXXO5HBzHAgA5FtIUfeG3Cy+KXnrlhVeio4fGJoyIjhsWP3Jkxw4dX3mhkUgkOnQoMeDrxBhji8U8b/7Ml196QSQS/Uv04vBh4z9Z/vXST76IGzrspRcaCWp+e8F8u81aT2enTp14sZGobYtmrZs0E4lEn3/yuR8rfhQmJu5/QSTq0q5tx+ZtX3v59dTkx/8YIgFYEbpDcBhxEFAYw7u3rg0I6rN36zfaioea8lSDNNuiLbIZKhzmapFNV2nTVlq1vskRZQWqsrQvlrw3Ji6qOPl3Y1WGm5C4HWqKNHKMhWedwhS8vs4Z/voMhL3VhU/xTTjA3iBf7QXG+LfzV0QiUXRM3Fdfrfxs+YpV3/4QP3zcK42b/qvRvzZs3FDvrZZ+vKRp40avvfTKz/sP+8oE/qKqqqo7d+3askXzqIFhdovZJwUeY1xTLenSvusrLzeePHVqeUWlWFxTLZGJpcoauVqrM6Qnp/Xt2rtJo9emT52LMcYYAsAD4O93gobHD2vTomWNRI4x5hHGGL//3sLGjV7s1qGzrEaGMYYIYQQxxqTbPWrUKJFI9PKrjSMjI/9MSvF/8AzPX792I7h30GsvNhWJRJMmTKAoj09bGGOclp7y0iv/iouOCu3Rr8m/Xu3ZtbdBr/dJDmOMOZ6NGxbbrmO7NyZOaPNaszZNWmanP8Few/CfYAUgzAq9OSHwYAwe3LkeFNJ/77bVhqpUbUWaUZ5r0RZbDRUuQiJy6qoc2kq7psKprbKpKyzyYk1V1pcfLRo3bEhx6gWrqshtlZN2NeMx0ZSFZZ2ApyBghV60EAIfbxQasWqbEuuR2QbVKhBjLJHVNH615ZatW/2Pvm3bjpcaN32laeNz509jjBGACEBBGls2//jaqy+3fK3p9ct/YIyFdkGhiZijqblz577eokXrNi0T4mNdThvGCEAIEcAYK6TS3l37vPjCK7PnzGsoLKmkukeHTk1eaDJn+psYY4QR9A4wARhjjMDEsaNaNW0mk9b4L1m8eNHLjRr17tJdIZFijP2VE5vWfy8SiZq2at07aEBlZVWtOnzpSUZWh9ad2zRpLxKJdu7aEfgYyamPRI1Eby6Y++HCRY1FrzQSvXT08BHheYQSsrJyXmjUaMac2Z9/trz5K6+0e61ZRkrqP4RH4A/IYyT0aqAg58KYu3f38sCBoft/Wq8rS9KVp5ikOVZdmc1U7TCLRU5dhU1TZtOU2bXlNk2ZTV2mk+Ss/HjxyCGDilN+dxkqKafK49QwHhPDWHjODQGNES9UqfjbmetRk+eixNsCjDGWK2UtWnTYsmUL9kXXm3/c1ujlJk1bNDt3/izGGAOIhI67GG/e/GOz115t06z5H79fEV4SQiCY/lVfrRCJRF26dWvTtlX8sFinw4oxBsDLqZVyWf+e/Rq/9NqMmbM5jhVQBIDgQ3F1dXmvrt2av9x81rS5/tZBwfghhDCGUyaO69S6rbRG4n+vxYsXNW78Up8e3aXiar/QzUZ9SN9+rVq0bfRyky3bfvJppdZHCztfLV/RpFGzFi3aBAUNsFgIv/JSUpNF/xLNmTf7wb0HLZq0aPZK83Gjx3M858/wzcpvRCLRhd9/X73629ebvNy+RfP0lEf/CCt1oIIQixGDEA2BG7B2jOm7dy4FBwXt2bRaX56kr0g21WRZNcXCYs4ii6aEUJcQmhKrtoxQl1jVpVpxzqrlS+MjB+YlXSKJGsqtEcYj8Zyd50nI0xjxyIcV9FepHn3xH8QYyxWyFi3a79ixHWMsfMfbf9r16qvNW7RqdebMaYyxfzwRxnjbti2vN23S9vXmly9cwIIDgjzG+NypX0Qi0fSps4fGD23RsvmwoUPsNgJjLJgHjLFGoYgIDm3etMX0GbOEeliEautUJDWV/fv2bvN6mzkzBavjRTZBEEJ8MX3yG906dFQq5H4BL136YbPXX+3Tq5u4qtJ/8PqVS62bNevUvmv79l1KS8sD8eFLEGOc8jC1TfN2nTt2b9q06Z07t/zH09LTGr3caOr0qSzLjRk+tsWrLVu83iolJVm40kKYevXs07V7L5vDsXr1Ny2bN+ncrnVa8n+IFSTUqQhdMCHn4FkLxu57t38fGBTy87YNhsqHuopHhDzbpimy6csdJrHIqiq1KEusqlKbpsyqLiWUhZrqJ6s+/TA2PCQv5Srn0tKknvYYWdrCMHaeIyGgEeIErAiShd5e1rW9FHDdHgVPq9eHGGOJuPr1pm0OH07EGAta3LNn7+vN2rRs2erUqZMYY6FIAHiM8Y4dO9q0atmpdevLF85jjCHkMMb5TzKav/rq0JiEGrF05OhRLVu1GJ4Q58WKD5FalTIyNKxNqzYzZ80BgAvoNQgxxjKZJCQ4uHWLdnNmzvWKEGGMhe6eGGM0d+a04D599TqtX8bLly9r3ap5SP8+4soK/8GdP23p0Kplx3adEhJGkiT5NN1AjLHZQIQFhbdv17nJa40PHNzr0xl+kpXZpNmr02ZMxRgnHjjcsmmb5s1aLVv2sXDlld8viUQvfPnVNxjjNatXtmnevHv7DqkPH9ZX/r8XNiOEOIhohEjIu3jWyjJmjN337/4+sH/QgU3fmSpTDJLHRnkOoSmyGcrtxkqRTV1uVZURihJCXmyUFpqkueqK1FWfLokbFFacdQcwhMdtoD1mlrZznFARx0DgHyIFn9pBLrBrC65LbAPtSllpcavm7S+eP48xFgBx4MCBli3atWzZ6vTpkzigh4NwqkvHTt07dhSwgjHW65TRocE9O/aqKKtiOWrk6BGdu3QcPSrBZjVjjAHy8hWdRh0VHtGubfvZc+fyPBvIwTHGCrk0NCSkXetOc2fNqydIjDFC/KzpU8KDggmzyX/qs8+Wt2/TKqRv36qyMv/Bdd+t6tKhXZfOXaZMmSr0gAmo9qtVIUVSoxLGdO3SvUXLZlu2/eg/mZWV2ax502kzpmCMDVpDWFBk9269QkIGqFVSjPHb8xY0e615ZlYuxnjt6m86tmrbu1PX9OTUeoX/WwkhABELEQ2gG3AOjrFQpJFniXt3zof3D967frWy4H7eo4uamkyLtthuKHeYqkSEssgsLzDLC401eSZpHiHP05akrv50yciYiOriTMDZaI+JoQiWtfO8GwIKAhojzgcUFNClEvlxXQ8cT6UsGOPszCdtW7e9dfM6xhgBgDFOPJTYqX2nDu3bnjp1AmPsHbAIeYxx4s+Henbr0qNz5wvnz2OMKdI5e9aUpq+9euvGHYyxzWYdP2Fsj55dxo0dabWYMcYQIwgRxlivU8XFxHbp0n3W7Nkcy3qfD0GBBikVsqjIQV069nhzwds+slKrZwCYSZMmJAxLcDqcfimv/Pqrrh3bDwwOqiitxcrGDRu7dO7Ss3e/qVNnQJ6tpxe/Rj0u19jho/v17d+xY4edu3b6c2Rn57Rr13bWrBkQ8hjj1d+s7d6lW8dOHU6eOGJQaXp16zXpjSkURWOMN36/rluH9n17dEsV+Mq/CRVfdogQC3gPx7t5zskxBEsZSbuGIbX3b58P7dF779qV8vwHV8/ulVWk2vRlNkO53VQlMsvzzfJ8i6KQkOfLilNKn9xUFz9a88WHY+IHSyryeNbG0gRLW1jWzvMunvcuP1LPrggG1m9RGkIE+75U/3mM8e1btzq065iS8hBjDDiAMT525Fjvnv369O59+vQpjLEw+FToXH048UCfXp379ex55eIVjPGGdaubv9503749Qsl2m23ylDf69es5ZvRwwmzAgl2BCGNs0GtHJIzo1zfozTffZGgGY8zxPA84IdDVaJTD4+P79gp696336goeYYw9HvfoUaNmzZgpcBcfVlb06NoxIiSovLTEf/DI4SN9e/cNHxg1cvgoO0E8CysKmTQ2OmZQZFSPHj3OnDnjz1FYWNi7d++5c+fwPIcxTk1N79enf58+Pd+ZP2f31m0tXm+VmOitKdj0ww89O3cO7ts7OaW+D/q7cEEQIQ4hBvDCqqk0Q5tpt8ptFXNOWdL1c8GdO29ftVxVkfbH5SOKqgybvsxmqHAQYpFJmm+QZJukOSZpXl7yH9fP7pMW3FuzYumo4TFVVXk8Z+doK8/YOc4JgNs7jAAyCAnjX4DwV8BAoAMK7Nbke0QfkryVlvjkryd79uyXn5+LMeYBwBgfP/5r377BISFhghyFiEngtsePHQ7p1yu0b+/b16/cuP5Hu9Ztv/7qa5ZlhAFXTodj+vSpEREhE8ePNpv0OCBoNxp048aMDw0Of+edd1iawRjzEEAEBL6i1apGjRgZETJo8XtLIOR9FareZLfbRsTHL3rnnUBZr1n9bXDfnlEDQ0qKC/0H09LSwsMiE+JHhwYPzEhPq68dXxvRjevXQoLChg5NGDRocFFRkT9HSUlxaGjo/PnzOQ5gjBmGmTVr7oABfWLCw6NDw6OjhkjlMiHn5k2b+vfsNTAo6GHSn0Lh/z5WeIgaa0C8AAAgAElEQVRZhCgA3AixGCOWdToscrO2zK4tvXXhl/6d2+9Y+4mqKv3a5ePK6ic2Q5ndWOEwV4vMsnxjTbZRkk3ICwrTbt747WdZ0Z9rVi4bkRBXVZmLoIujbYB1cJyDBy4ASO+Qf8QhX29+H2WpX2MbmGplFnBk3559keGDZVIJxhjyCGN86tSZgRHRAyMGnT17FmPM896x0BjjUyePD44cOGrokO9WrYiNjZk1c76FsGKMhfDb5XQsXPj20Ljo6ZMnmgw639eDMMYmo2HShCnhYVFvvfUW5aGw9zP3IcmomzB6bMSAiPfeXSRgBWNcUV6WmHhYIhEThDEmKnLF8s8CZb1+3drwAQPio6OLCmqx4iE9C+a9HRY+JDgkfOXXXzRQjyAB+PGSJZFhgwcOjPpo6bLAzjEVFeUREWHz589lWa8BO33mXFBwv9FxsRH9g1d8+bUfFj9t2Rref0BEUMijpH9mVxDGPEQUgC6edyDEIIwwBoBzkxa1x1xz69KRvl3a/rRuuaY648blE0pxpt1YYRP4illWYJLmGaQ5hKKoOOP+td+OyUuS137z6dCY6MqybAScLGXlvaPpXRCSCNIQCMOTBEWCAO7ylNr9ekTFlwFijFetXDVy+Fin3YYxhjzGGJ+7cD46Lj46Nu63c2cxxizLASD4OHz2zInowaETR46KCo8eOWpcVXU19gZKGGNMup1LliyKj4+dOXWSTFINfXXKGGOzyThz2pzYIfHvvf8+RVGCuPxYMRv108ZPHBI25P33lgjOTiGTDh8a16plh/ff/yAv90nogL57f9oVKOzNP26MCg4bFRtfWuT3QQhjfPfun2GRMbHDR0QNCrty4XRDLZ08mhgdHjlscEL0kPjsnPzAU1VVlTExUe++u4D3cR21Tjdu4vgx8bEjhgx9cOcBxhgiHmN8cM/e6ODgmLDw1If/rC4OQsRC6OY4G8NYAaARxggDCEmeMTiNxdfP7uvfrcPWdZ9ppNnnfzskKUtzmqvsxkqnuVpkqMkxSLIMNbmEIr/w8d3fTx+WFSWvXflZ7JAhJUWZANhZxsbzLp53QUDyPMkDGiIWIg4gFgpVfkhwRtBHX6APFrXBkc9D8b4mWcQw5JxZ85Z/XOcTvHz58tD40UMThl28cA5jDDEvDJzGGF+4cHpUfOSUMaOHxSU8SErGXuYLhLOk2/XB4oVjxgx/c95MmaRKiKgFNFgIy/xZb8YPG/nRxx+zjMBtvSESxthCGOZPm5YQGffhoo8RBBjjS7+d7d+91+VLf1RXiY8c2h/Wv//jlFQc4Jx27NiaEDto4sj46rIyLJBo37ex90BicMTg0MjI2JiIPVt/kJQXO+1Wi82SX5CzYcOqYTGRQyOjYwfGXbx4ORBkGOO83PyIqMiZs6fSVG2vze07f4oaFLxg7iyno/bgT5t/iBsYNiQ07I9zl/wH0V9HywhjiDCPvLGPk2cJ2mMEgMSY44CHY8xmZa6q5O6NM3uCenbauv4znSTr7OnE0oJkYRJvh6lapBdn6aqf6MU5ZnlufvrtS6cTZUUP1337aVzM4ML8VAjsHGPlOO/4WMB7eCAMkWUAZBBiIRRmjuD9WAlgt0+rqfM1OIrLK2LDYw7vS3Q57WazgjDI7RbT8aPHhyWMGzo84ddfD/vFIFxw5uwvoxMiR0RHbv9ho19APA8EiupyWBa8NWfs2OFT3hijkdcECkmv1UwZP3XUyHHz3lpgMuu8H5evIamsJH/i8Pi40OiJo2aoFCqMcVrSw35d+hzYvTM59f6IEXFLP1xEkW5fR0Nss1oWvvdWfGxEdPiAxP17OYbxWVFvDHXhyrUZc+dGRYWG9OySEBYycWjCmPiRoeGhwaH9hsYNXvjm2xkpGf7nhwA47Lby0pIPPljce0DfAaF9tm7+XlJd6XDYMcb5hXkRkaF79+3CGFOUp7Ki7NLv58ePHTEiOjIufOD0ceNv/nG1vLSYpmn4txqFeIgYBGkASZa1MR6dx6XhOBvDEqxHS8hzap5cMRTduf3b3pB+3bdu/EpX/eS3XxNLC1JcRLXdWOkwi0WGmhxjTZZJmm+W5+al3b50+rCi9NH61Z9GhYfkPrkHWIJnbDzn4oEwQR4JACnMZcVzHmEyNJ9pgT58+Llt7VgyJDT0QW9VmNGg+GLpB4MGRIwbOWnatGkzZ06cMXHUlNGjRgwdM3jI6MghcQveml1dWczTHtrtMup12dmZ8xbMHjosalTskPlTpz+4e1epVFAUBSGyEkRlWdn2zVuihgwbOXbsiBGxq7/9PDszXaWUq1SKJ0/S161dM3rYyAnjpo2dMOW7datTUu4rlWIA6MqK0j+uXV22bMmk8aOnT5gyYtjEzz774vqNqyVFhZvXbx4SHjckNmH5F1+oVEpBs1aCuHfzzqYfNr236IPly5cu/2jxx4sXHzuU+DglVQhe/N+2yWq7evPWti0/ffbx5wvf/ODdtz/89KtvD/x8OD0j3eMhfV8AwhgzLJOR8eTMyXM/Hzpx4uRvJ8+cPvnrqZvXrglNChzgHyT9qdVqMcZ2u+1RSvLNW7eSHj5MTXuckvLk/r2UO3cfPsnKFRzrX5kWiDAHEQ2Am2UdtMdI2uUum5zyGNwOmV2dK8v5Q5Z1VZN/68bJXUH9u3+//nNN5ZNTifuKcx+RVrHTXO201Ij0NTkGSaaxJs+szCt8cu/K2WPK0pSNa76ICgvJeHgNsARLWzjWyQOS44SlXoVBsx4IaMBTANAAMj6sCBX/QvLyjLoxESgpLV7x9YqZM6e899a8das3rFm95fuNW7Zs27Jz29Zdm7fv3n5g376ju/ceWrrso/HjEpYsmp+W/ODBvftHjx5PPHr87PlzF89fOHv67LlzF5IePrI7CISAtEZ6/86fly/8cf3Ow7tJKSmpqffv33/4Z3J1VbVYXJWalpyellqQm1+QX1ZYXJmXV5Cfn6dWaSHEcoW6oKi0slqsUCqVco1SrauSqMoqZGaLHSFQUy2V1MhZ4B9uiBmGMxsJi8VOMjzFAZaHLAdcbspFUs/5rGmWp/mGZ6G/4elv2IO/TizL/lUvFogwy0OS5ewsY2E8Oo+txmEW0y6lRV0oK7itLr5rrE4zizPuXkjs06fb6lXLdBUZvx7YWZj5p4uodpqrHWaJyCTPM0qzzLICi7qg8Mm9SyePKEtS1329fFBoSFbKXchbGcbKsk6ed3OsE/BuADy+uRVpwFMcRwJIC/PSBPggAR88alDLcufOg179Bm7asoOwWHkAAAwYmhUgN5pljhw9FBcXkZ72bLbvdWn/JPn5yl8nFBDy/t1LkM/IoL83RBT6MgPfvu/ez3ikOicDIonn3AIihocumrVQtIlyqpzGcoepym2ukBXdkebe0JUmmaof25UFj26d7du31+qVS/UVab8e2F6QmeRdo4aQiEzyfEJRaFEV2bRFhY/vnDt6UFn8aMOKz2IiInOzHkHg4Bgr4F0cLwCF5HkSQgoADwAewHt4zgOFya4ghyCHEcBClT+ACNTO7+Wvqr95/ebcuW/bHW6MMYCcb3oeACHkhal+ACvU90MEVq5c8ehhkk8atbIJFGItEFGgEOtrCCEvBfXlgM/UIAroClDnjqj+4boqa1BGnWv/QpXPfJRnFv7sQlH9n4jHmEWIBLyDZcy0R+uxSu26cqexQitOlebfUJfcN1SmmMWPXer81HsXg4OCVq34RFX26OS+rcUZD9wWsZOodtkUIrM8n5AXGWW5hCKvKOP26YO75EV//vDVp0MHDcrJTkaI5FkbYB0874TQg1DgPK0ewJOAp5B3slBhfk4OIx4CXpgEDEIIIe9nMxjjG9dvnPz1DMYYgTpspm645A2F79279/DhQ/xcWx1otJ4pXV9OAYX/n0uo4ZAw33GEEQ8hDYCb52wsZaY9RppUk3apXV9hUuQoi++pCu9qyx8RNVmELNOpzU+9fymkX9A3yz9UlT069/P20if33ESV0yJxWGQiQp5nkuYZa7LN0pyi1Bsn9vwoybv347dfxEVF5mYlY+wBPqwIs0ZB79LjJO/zRwJKEGQRZIWpYHieYVnaH9P6qmEQxjg/v6CiohrVHfnsV3bgDsbYZDLJ5XL8XKz4peLd+ZvZ/hvjbv5LCSEOQkqYixBhv2+F/iW/AXDzvJ1lzCwtrC+idtolVn2pseaxvvyhoSJFX5Vmrsk0S7MduuL0pCuhPfusWfqBuiTp/JGdRU9uu8wVDqLSZZWKTNIcY02usSbLXJNZmPzHyb0/VOXc2/Xj6vi4qJzMhxi5edYGeRfPO3ngnS7cb1cg8EDAAJ4SZvwFPA2EWBp65yn1YcXbuAghZFmW50GgQan72nVSA6HU4YPPyvD/s4QgojjOxrMWBN0IscjrbnmIWYgYhCgAHDxnYWkDTWkZUkc65HZzmUVTYBCnGapSTOJ0sySDkGYT8jy7tjgj6eqgPv2/+2iRouDumcRtBY9vOk3lNlO50yIRmRUFhppcXXWGUfy4KOXymQM/SAse7d+xPiY6PDMjCSMXz9gA6+BYO+/lK17rAiGJEB3gfYSNRYBHEGCIAA+Qb7JJP1aE1/PH1biBE8HPVvnzoSDwXJ1KlvTgLsexz8n5n6S/Cjf++wlC5GFoo9up4DkbRAzCAGEeIhYgBiAGQA/H2XmGYGg96VZ5nAqHscwsyzSKM4zixwZJulGcbq7JsMqz7cp8t670SdIfUf2D1yxbJM67efzAxtyHVx3GMpux3EFIRISi0FiToxc/NogfF6ZeOf3zZq0458j+LXExkempd5FQF8fYWM7B8y5hPQKvUYEeCCkIKR9WWCQwXKFZEULknX/Q2wggvNlTfU294w2NTb2dZ6VHyfd7dO+2csXK5EcPGsDlOTpG2Etnn3H66ff1HmQZql7m/655gwhRHG122uSU24ARhTHHAZIHboQoCBkASJ53sLSZpnSkU+mwVBnkmbrKR6bqNEKWaZJmmmXZhDyHUORalflOfUlOyvWYsNA1ny2RFtw9su+HzKTf7dpCi67UbqoUWZRFJmmOUfzYJMnMT7ly5pddJk3pz/u2DBkSkZZ2BwK7d0pd3ktZeD7QtAhT2gnxMw14GkGhBYD1TRDN+8ZoooYqfyo+nupZ6iEs8LivEQphjKdMnrZ58xadTjNm9DiPp8FIMAhznqSnpTyoLCk8tH8vxujMqRPFhXmBWS6dOXXkwF4E2N/OHK8Rl2ekPXqUdF84VZCb+eWny8pLCqrKi99+c57b7XQ47L+dPf3Rhx9cuXwRY3zy1xPnfzuH0X/ZFUKEGMDZabfOY1dxpBHyDoY2kS4Nx1gwcEPewbMWjjbSbpXLKjGp8k2yTKM41SxJN0ufEPJsQp5rVRYQynyLqsBhKstPvxkd0n/l0vdkBfcO7l6feu+cQ1tg05bZjGUik6pIX5Otr07XV6UVJF86f3KPQVXy8/6t0UMiHj68gaGD8Zg4xsIyBMNYWdbOcU6WdQDg9m0kAGQAw2UCsOInK0+ZuKuh03nWF4kapIYHhQNVldLsnIzg4P6ff7ayXiFmwjx69PDevXtHDYpav279sLi4078eE4lEq1d+vW3zprcXzFUoxMs+WvL+2++++vJL23/avPrbb8JCgmfPnDmgbz+OY7du3TRtytQR8SO6d+1+/97dJq++mvLo0dHDRyLDw99cMH/zjxushKl1y+YH9x/A/zQ+/scJYhYAJ88YXRaJw1zltkhIm9RuqnISEsatIe1yp1XitomdRIVZk29W5FjlOeaaJ6aaTEKRRyjzCGWOXVNo1xTbNMUuc0VR5r24iNBvl70vzb+ZuGd9+v0Ldk2+RVVk0RWJjKoigzzXUPPEUJVenHb1/K+7tYrCg3t/HBwV9vDBH4i3MqTRvwQbTVtY1sZxDo53sJx3KlUASQjo2g0yADK+WbX5eq3QT1W8kP6+9X5WTqeTSIiP/+TjzwNzCju7d+8ZO2acx8MqleqNG3/o2av76lVrwgZGNG78akT4oM6dO331xWe9e/ZZ8+36b1euOvfbue++Wx8TE5eVmdO9e4+U5Ed9e/dd9e0323/asnv3rrt3HnTs2HnJ4sUJ8fEjEoav+279rFmzhsYNEYlEt27cxP99rCAAoYdjTQ6L2GGqcJoq7IZSu77Epi9xGMut+mKzNt+sySOUuSZFpkWRZ5XnmqXZZnkuoSq0aAqt6nybptCiKrRpS91EVWlOUmxE6KpPF8kLbx/esy719lm7KtcszzOpckRmTYlZXWhW5BolWUXp18/+slMnL0zcvyVmcGjyn5cBY/C4tTSpp0kjS5tpyszQBEsTHGvlWSvghWl3XcI4Z6EmF0IGIBYKS24EYKVe8s+L/A9SAxuDMcZVlWXBQX3HjRlXVJh/7Oih9DRv47Bwyf59+3f8tO38+bNTp7yxZtWaLp27l1dUjh37xhdffHP7zt1WrVp+t3r1oIiBm3/Y+MnSjzas/27Re+99/NFHDqvttSZNjh5JXDDvzQXz5i9e9M7smTN379zdo3svN0ldvHgpPDzy4qWrIpFo4XsfJMQP3+Rt1/zvogVBhBmet7mdKodZ7DBX282VdmO5VVdi1RZZ9UWEtsCsyjfLcwl5LqHIM8vzCGW+VVigV11kVRdbVcU2bZlVW+YiqstyHsZFhn398UJ54e3Du9YnXTtukWZYFXkWTZ6I0JSYFAUmaa5RklOYdv34oS0aSfaRfZuiIwc8uHUWMgbSoXY7VB6XliL1HpeOJo2Mx8TR3jWQGNbK8w6WcwKe9E7IXGtXeAA4oZtLQx0/y7rUEcIzSO5T05q16/7V6OWE4QnDhsUPHTaioKAo8BKD0bRw0ZKhQ4dt3rqjtLxq608/QQAKCooBQOnpGT179ikurjj2y8m58+a/+96i/IKSh4+Sb966izE+d+H3Gqlcpdb/uGXnVytWXb1622i2Hj1+ggewvKLyjz+u0wz3ODMHYbxnz4H9+w9gjJ/Lo//nE0IQIgbwTo9b57Yp3FaZy1LjMFfZjZUOY7lFX2LRFhPqArMij1DkW9QFFm2RRVNk0RTZNIVWTbFNW2bTljkMFTZ9udNcVZb3KDYibNUnH6iK/zy6c+2ja8fNkjSjJMOsyBGZ1SUmWYFRnGOuySnNvHV45zppwb1DP60aFNL31pXTrEvlIqROm4x0qj0uDWlTeRxayqUX1uKkaRNFmxmGYFm7l7vwFIJC8Mz57ArvG55Yn6UG/sRPQ0a9APVZqBKOO1weqVxN2Fwukvk7jT28d6QWpinGQtifagyeg85nn/rHNfr/MCEMIGIg76TdBtKh9NjlbovERYgdpiqHqdKmLyM0JRZNkUVVYFUXWrXFFm2RVVdi05fZDKU2fandUO4wVtgN5XZDudsiLst/NDQyYvXHH+gqMo7vXP3wylFDZbKhOtksyxaZNSWEsoiQFVhk+RU5d3/ZvaHi8R97N3wZNaDvzfMnGJvUYa5yWWvcVqnbJnVbZW6r3G1XelxqyqWlSD1FGWnazDBWhrHznJvjPN7pmiGP6vaaw88IZJ7PYOoI5WlYebZZ+kubhHwdy59fzr+X/qfK+Tu38m0AIQbwDtqt87hUlEPpskhdVomTEDvNVQ5jpVVfZtWVWrRFNl2xXV9i1Zdaha75xnKHqcJhqnSaq4Q1wUmbpLIoLT560OrlSww1uUd3r73/+2FteZJRnELIs0RmdalVU2ZWFBmluVV5D37d92PZ42sHNn8TOaDP5VOJHnOVRVtiN1Y4TJVOotphrnYQYrdNRjoUpEspDEmkPUaKMrOsHUKK4z0A+Judgb/2th4Onupcnp+nXuann3lesxpqsNWWJqzo+g/U9awn/K/ABQoV+RCxPO9mGavHpaFJDUNqXHa52yp122rclhrBwNgNFQ5jhdNYYTOU2o3lNmOFw1TlXVHeXOkgqlwWscsqoZ1ycdmToYMjv162yKwq/nnnmtvnDxnEqWbpY5M0W2TRVVh1FWZlsUmWLylI+mXv5tKMm4e2ro4K7nvl9CHSWGlSFlh0JTZ9mUPoo2uucttqXFapyy53ORQep4Zy6xnKzHE2jnP6fRBGPK4bB/klGNi53y/cvy/lZ2Lorxtg/0+nv7gzCpgj4n/odsLiMBQALoYmaI+BoQw0qXM7lS6b3GWpcVskbqvEYa5ymKuc5iqnqcpurHBZqh1EtdMidtskLqvYSVS7LGInIXZZxLRLLinPHDl0yKrPPzRryn7es+7m+UNG6ROLMtemLRUR2nKrrsKiLiGUxdX5D3/+aUNZ+q1DP64O69n14i+73fpSi7rYoiu1aEus2lKLtsyiL3cSYhdR47bKhFVdKVJPeUwMY+U4l9BNDgIW1Y+DvPzjOXz2Wazl35Hd/7uAQX/Jaht+J3+7ZNTgCICYBZCC0MXxNta7JKuJ9hgoYSlmu9Jjk5F2qdtW47LWOAmxk6hyWqqcFrGwuWw1bmuNixA7zWIXIXYSYsohk1VmjYwb8uXS96y6ip/3brhx/pBZkWVWFdgMlSKbrsKmK7dqSm2qsqq8lAPbvi99fCNxy9qQbt12/fClWfrYqiulXBrWrWecOo9V4zTX2I3lbovEba1x22WCXaEpM8PYfdX/NERsvSUe4NMmGfz3RfZ/T/oLOD4Ls7758RrmR8LUdn9Vnm9KRMR5F3iBNAAujnMAzs4xBEubaNpEe/S0W0O5VLRbTbnUpF3hdihc9hqnrcZtq3FZJaRdKmDIY5e7rXK3Vea2yV0OOelSKMTZY4bHfvrJ+2ZtyZF9m+5cTLQos62qIoepQiTM0mPVlNrVpdX5j37e+UPp45sn928bNGDAsb0/OlQ5dl05RhQGJKCtkLVD1uqySlwWictS47JJSaeKJnUsY+Y4O8e5AKQAYgBkvUvqIlg7xSSqYzn+92Ol3io/9c4+HS2+OSkbnv07thBhDJC3IxYPvQts0gDSwlrhPGvjWQvDGCCwsLSR58wca/C4VR6Xyu1UuB0CYuTCX9Kp9LhUHqeCcigou8LjULodSprUaKT5o0bGLV22kFAX/bJ3052Lhy2KLKuqyKYvFVm1ZYSmhFAXWZSF4sKkI3s3VuX+eeHEgajQkPPHDzpUeU5jNUYcz9EsY2NZO8tYHITYaZaQVhlplwtYYSgTx9kB8ABhSCLi/HUqtS9a1/s8J975Z+nZXBj/o+LrfP00LbQu+QsKJOO4rpq9x+r5UuGEMGXU33ePJElevPjb3j07iotq262Qt7clBxGNMI0xAxEprPGNsQdjzmwQW02yyrJMqTiPoXSkW0261JRbQzo1boeadGo8bq13UXlS63HKPU6lx6n0OFScR6eR5g0fGbd42bsmRf4vOzfcvXTUpsq1qorM6gKRRVNi0ZYZFQWEokBcmHTi4Jaa4tTL545ERYZcOPmzS13sNIgx5ljOzTEWjrNTlNlBiJ3mapdFRjpVlFvLePQ+rJCAp/2i4ViKoUmW8dA0yXGMMMwiECv/l5uWgvy8h0l/6nTa9evXzZkzZ+3atc9npkaDzmw2Pvv8M19Wq5TduHZZXFGKAVNVXuywW/zIN5mM77zz9uxZs8ePHV1Ut5mztkBAMh4zxm6MXUkPrl67cmbD2q+//PSjRe/OzUi9i5GD9hgoUk979LRHT5E6Yb1vYVk6mtR6XErSpaRcKsqh5Nxajaxw1Kj4xUvf1YifHNu1/tb5RJMsyywvsOgKRRZtCaEpMSuLTPKC6sI/D+/aIClKvfhb4uDBIb+dPEgZKm26KoQ8LGfjaDPH2miPwWURe6w1LovM7VB5XBqaNAh8BUIK8vSBfTt1WuXjxymjRiR8+slHa1etXP7xh1s2/SDAo867/tOe1U9NVouFoamnnqqqKse4NgahaRoCAHwj/FxOm7DjIWubpiXims8//fzenfurvl29bOmydd+tP3QoMbBusLqqzONx2qzGpAd3dDrtsaOJkydNeGvBfI1aVVFeqlHW6DSK+3duXLl0DgLv9EyPku6np/yZdO8W7XFCwBbmZd29+YdKLnlj/JjRo0Z9t2r1Rx8smjVjxvp13wU+/KZNG8+d+23l1yu2bt64b9eO9Wu+zc3K+PqLT385sv/+zT+WffD+wd0//Xp0f3VF7oovl44dOWzKG2PHjhl55uyvao3U5TIylJmhTLTHwNAGmjKwtIGl9IxHz3h0jEfLkDrKpabcaobU0E4l59HolaVjRw//+JNFasmTwzvWXj970CjNNMlyLdoCkUVXSmhLzMpCkyxfWpycuOv7yrxHf1z4NSIy7PSpRMYpdxjFkLdzrIWlzTxjpVw6h7matEhIm0zweRSpZ2mCZa0c58IYHU48MHHC+Jghsb8cPTF/zpzZ06bNmj5t4TtvYYwghJSHrK4oT097pFbJMMb5eZnlpUVZGWm3b1y9f/uGVFx18vjR639cvnXtiloukVSWnzh2mDDoyooL/rx3Z/13q3KzHt+8fvXg/r0Gve7A7t2bN20kCLMg04vnzx06sG/L5o2PU1O++WrFjz98v27NN2VF+SeOJn6ydMn2bZvXrfk2P+dJWnLS4vcX7ti2deVXXyQ9uPPN1yu+/PwzaXXV9s0/Ln5voW+yUOxyuYVeDQaDYcvmHzt26HDxvDCfFMIYZ2ZmRA0K37F926yZ01eu/PqLLz6dOH7slDcmbd7wfUlR/tC4mJVff7Vg3tyVK79++6238vOEid3xiq++jI0Z0q1zpwljxyz/+OPpk6fMmTEj8eD+USNGrVzxzc4du/fs3jd39rx3313oBwrLsiNHjAwaELR1y9aNGzYe2HfwzQVvhoT03793186ftkyeMO7EsSObNm4cN3ZM/359Pl2+9NiRQ4PCBy5e/L7DYcaYZlkrSwsrNhMMbWJoE8sQNGVmPCbao6c9OtajZ9w62q2l3Bqa1LCU1qCumDh69IeL31dLshK3rrpyZh8hzdRVpxnlmSJCV27RlJkVxSZpoSQ/5eD29QgaSr8AACAASURBVKVZ9y+fPTYwNPj0iUTImDxOLQQuhrHQlJmnrW67ym6qdhNiAStuh4L26FmaYBgrxzkxxmqVQiQSfbtyFcZ43px5M6ZOnzl9+ttvLeA4BmPEMtQnyz76ceMPy5YtPXr08Ltvv/X2W29+uOSDLz7/dHj80LmzZh06eGjOrNkDQ0KWfLBozqwZUZH/D3NvGR1XlqULes2s+TUPuufNm17TPV3VWV1dXZVoV5ox7UyjzCjZlkG2ZUZZRskyM8rMzMwoyyjJYmaFIhQcceMyHD7z44ZkOaG6X1X1zDsrllcofOPGjXu+2Gfvfb797baLF85v367trMTp27duHdi///q1a+MnxKesStm1c+eI4cPPXzhv39aDBw785//0vx8+dHDFsuTzZ84MHDCw7ddtEyZP7dm95xeff9m5Y6fXmS+HDYn5+svP58yavXrlym2bN//+d/+yIjn50oXzcWPHDomJGTRg4MYNG35kk86ePTty5Mhhw4dnZEQ1twghqalp4+Pi//jHjr/61W9mJs6Nj58yYfz4G1ev/tCnz6KFC9dv2Dh8+MguXbuPGDFq0qQpDQ1RiYOU1WvWpm1MTU2bljCjT58f+vYdMGVywpzZ86YlTNu2ddv42PH5uXnjY+MWzF+QmZnZcgFHjx7bt28/5zwnJ3fs2Lily1acOHN2YvykTZu27Nyxe9zY2Js3by9evCQ+Pn5Z8tJz504vW5Z89MjBRkcNpSZGEkYixhLGEoIRCAQIIwAI0AoDMwjMADT9lu4Fhs/UmgzVBUxP0Fs9oNd3U2JjfY7CQ9tSrp/ZG3F88Ne8CTRktwl7SkJNxSFnUdhRWFeUuXfL6uznNy6fTG/31eenjx/kTINAxkQHVgQYQWxFNKlJCdUooSpVqNPkRl1xmprHNIIASIxZqir26tlzZuLsuHGx586dHth/ULeu3Tt37DRo4EDT0jlnjNFpCVNXr17Zt2/fXj2/m5k484fv+06fPqPdt9+2b99xxPDR8+YuTEiYERc7cffu9Fkz58cMGn7h/NUJE6bOTJw3KX5yyuo1nTt1nTt77tEjJyZMnDh56lRHY6PtWt6+eTdpSfL+9ANnTp2JHRuXlrZ+2bLVrzLfrlqZumPHnp07d2e9z1q8eOl/+z/+z+vXbvbo0XtqwvS79x+sWJmyYlXK5SvXdu3au3dv+tGjxzi3/dJo3dKRI0fy8gtVXff6fSy6hJn5+YXlFTX3Hzx5+y7n7LlL77Nypk2fvnbd+stXrtfW1QeCQll5VUVlTearN4WFxfYCxDn3+YOaDjjn+YUl5ZXVBUUlxaXlma/erVu/6cq1GxFJ8fiDvkCw0el69OhRK9OCDMP2AnkwGAYAcs79gSDjHCHc0uTIMLXauipRDnNOKAUQaYzq1O7FS1vIRiomCsYyRCKCAgICtILA9FuGD1l+S/dAyxf21w3q3Wt6bGzYVXJoZ9qVk7uFumyh/r3YlN9G8JaG3MVBZ0GoMb+hOCN96+qsp1eundzdoe0XZ04d5pxQYhFs2KI9BIiG4lbCtWq4WgnX2QGYoXpMI2hZIiGmJAv379/nnOfn59+6dePZsxf37z98+PBR5qtMBIEt/zZ6zOhZs+aUlpZWV1WVlpY9ffosLy/f6XI9efL87dvsF89fOhtd7iZ/OCx6vb7KyipN1YPBsKvJnV9QxBh3ujwFhaWWhRyNLlGSuZ3gogRAyDk3LQsREgwKnHMLAAAAQsieY5/P37VLt1ev3jkbPYsXL0WY8k8dTsp4S1fgn3VF/4Q/bpjgZ19vOfdfNTf4Iz+vpUcqt5sdco6aGzKbLNpwFzBmM9EApSbGKkIyQiICYWgFoBVEIAStEAbhcLAh5vveCaNH+GqyD+5IuXB8h7/qdVPpM3/tuzZhT2WoqSzsKhachfVFGfu3rs59duXm6Z2dv/3i5MmDnHPOMMMmAgIwQwRKpuqVgtVKqFoV6lSxQZMbTc0DjBAACkZms7v6M04rJYwRyhi7c/eez+//827Sz07VT6awpYyPR/NbjHHOFEUpLCjhnBNMNVW388j2f9FWTd9aguBPP+OX0x+fAOtH+ZKfHhwNpltdXPQcrOV9fxKU0ev8JFD/mKppbmFibxURxklLn0yboMg5Y1H5SZ1QFYIwNIPQCgMrZJkhZIUjocYBfXtNHjm48v3do7tSzp3Y7q9+5at8Eah92ybiqwi7S8OuYqGxsKHo1e6Nq98+vnT99I7OHb88cXw/55wzSBlASIJWmGLZ0n1ysFoJVanhWjXiMFSXZfiAGUZIowSyZjrjL7HgWidwKcEtN5QSzKI9FOmnnEvezGf4KC35ERMUqVKE2TRNzmk0p9lyTsA555S2TrG0PLG5etEMoT3fP7OF2ToJ9KM5/4WpbNXr/Wfm+2Pt458aPz3m/dvXt69dPZi+99H9e//m2390sl+4WkSYgbEc5VNbYWgGMYhEws6Y/r3HDutb+vrqiV1rLx/bHajPCbnyxUBFG8FbFvGUhV1FYUd+Q1Hm3s0pbx9dunFmZ9fObU8et+0KpAxgrGAYIVAGRkAJ1SjBSk2oVSMNtm8LrDBGOqWwRTjuT4yWi/X7/UmLl0ybOmV6QkJjswPIWqOh9S+8+S5XVVUeOXzw7p1bwwbHzEqcPnb0iFbfPxoVU0IePXiwPDnpxYvnP7lHrZuOUMb+jVQdY9SMihu0nsKPdgZBgKDFOaetNOV0VbZjciHk55wrklBTVUabqYCKFMnLea8pkaDPLUfCnHO/z9PoqAOW8erlc2djPefc1VhfVlLQUF/9KuNpXvb7damr5s2ec+zoCUej609c7f/IoIwjSg2ERARFDCMYhCmU5EjT4IF9R4/oW/r22t71yZeP7pK8JVKgQgnXtBHcZeGmkrCrKNRY0Fj6Kn3z6tf3z948s7Nrp3ZHD6dzzimBhEIIZQQEDGRLD8nBGjlQoYarFaHOXoOgFcZIt/t/8Fb9X1vSbvznAIQQznz5uu/3A25cu8k5jwgBW4Te2ehQFbn5K5Gy0gJg6faMWpa1f//+c2fPPn74aMTw0S+ev+zVo/vb1xkP7t10NtZyzt+8epGXnZWf835g337r1qQd3J/+4P4dRY5kvnzuaXIcPLCXc56bk52+b7fX09RiA1RNu3rlYn5u9r7dOwrzsh/ev11VUb5s6eKrVy4c2L/3+NEjW7es17WoYA4AgDRbxIznz4YPGXrx7OmXzx537djhxJFDBR+yCvNyJsSNW71yecDv79Kp4/Url/ds3z521Kg9u3bbZygrKerTq/vK5KQNaamL5815eP/+rMTE2LFj79y6NWfWrMQZ09++fTNlUvzYUSMXL1iwMjl5cP8BceNiKys/Si//lQZjHBKmYaoSomAsUawokmdwTP8Rw/rlZ1zctnrB+aPbJX+pEiyXg5Vtwk0lIWdx2FkkuIrqil7uWr/s3aPzt87u7tyh7eGDezlnthQPITqGIkUqBhEpUC0HKtRwrSY6dNWpq27LDCGoMQpbZCkJwRjj1ohpDZqWQrJAwNe/X18hFMzOfj8pftyE8WOrqso7tG87buzI1JRVqiLv3rV96JDBmzet5805clsS8urlK0mLlzY6XD169Jw2LWH16pXTpk45dODAhLjY0SOHp6WuHj5s2PJlK+bOmT1p4oRFC+eOGTVi366d33zx+b7du+PGjBk6eHBqakoLgj1e79nTp5MWLx4yaNCEuLje3/WKGThgyuTJQ4YMmZmY+N13Pdu1+9o0DPv4N2/ehEIhzjmldP7cubt37jxy8NDwIUNGDBv+X/7Tf46fMGH0yJExA2Pmzp6blpo2asSoTh06JSctWbVyxayZUW1jr9f323/511//+jddu3Tv36//dz17JEyZ1LNr16ExMd27dDm0f//42Nipk6cOHjRk2tTpXbv0+NU//SZp6bJAIBid37/msLXjdEo1TFRKNE0NDB48aPDgH3IzLm5NmX/60BbJX6oEKyK+sjYBZ2GosTDkKAg7C+uKMndsWP7y3tnrp3d17fzHwwd3c04pQYwxRgECEgYSRaIcqpGDlUqoVo00anKjqXkhEDDSW7DSUmjY2nHhrUxLC1Y0Rf7h+94ulzMpKblb1+7TEqZPHD9xZuKsoUOG/+H3f5g/b07P7r0WzFvUq2dPhABjtIXRnfH85fTpM+obHIMGxUyOn5i2ekXMoKH9+w9evHjpoEGDu3fvljhjelrqmhUrUqYmJH75ZbsePXqvX79p+45dAwcOnjYtcc6cBYmJs3lUip3IkuhsrJ88KT4hIeHho8cLliQlJMw8ePDopClTd+zeO3X6rHFx8Q6Xi3Pe/BuIrl9Pnz2fNi3x8OETW7bsePvuw5FjpxcsTDp2/FTyshWHj5y4/+BJQUHJ8+eZ585fWZ2yNhgM2bfA0K3MzHcvX7598PDZpSvXbt25n/Uh99LVW1dv3Dt97vK9+w8rKqsKi0qePst49epdg8P5IuP1xctXZUVhjPK/WrKbNVOlgB00UaJzYuh6aOiwoQNjvs/NuLhl1bwzBzZLvlIpUKGEatoEncVhZ1GwIT/UkFdXlLF5zdKMO2dvnN7d/tuv0vdu45zbKgeUQmBJAIgYSWrEGfFVyMFaNeLQxHpTcyMrjJHKCGhRMWXMDjFoc+mhveHMW2R8KCWUUcM0Dh855HI1NTicm7dsO37i9Pnzl3LzCrPef7h06cr27TsfPXr29m1O+v5DEADOGcbRhi26pmW/f28aRk1N7dix45KTlzU4XI3Optq6+jev3126dPX8uYu5uYUQMiGsOJ3eW7fu+gJBXTOEcEQQBLfbU1ZWQWlUEXnPzl3TEmYsXLjI7fFAiEyAMGWYMo/XT2yR3EBIN82WGMRGu41au9cIbW7OouvWn/jlM8boXzDZvxDL/4+do9UTxjkm1K7UsRjROFFNQxg+YsjAgX1zX13fljLn5P4NsrdE9JcpQk2bYGNh0FEQqM8LOwrqizK2rV2Weefs3Qvp7Tt8tWf3Vs65vWlMKcJYh0giRDUUX9hTLgWqlXCtJtbpihMYAQRlQiy71TpjxI5IKMWU4U8tja3ngwjBlGJbdvFHreg+7hO1epliauuIEUIpJbYba78xIyNDkiT7KM4/2d77MTOyOX62g05CiV10HfAH3r59b+e17E8nnOHmJuAE/7QO4UfyDv9ettufN9c/Dsn+ovGjTA+mFFBiUWYyolIsGVp4xIjBMQMGlHx4ujV1zokDG2RvsRKsUCM1bcLOgqAjL1ifJzgKnCWvdqxb9vzGiTvn9rXv8PX2bRs554whzhjnhBADQBFjBeoBwVsW8ZbJoWpFqNFlp6n7oBXBWLe141o4K7b+Cv1xoRBtlpVjzb9UO1Imzbx/zBhhlDBKW+aHko9aYjYzhtnW6eP2NWluaURbRLkYJRhDjCGNvj8aTVHGKWeUM7s8/+Os2HF09Ipa8M3ZJ0Bpph18HM3Ybf7Yv8ak/gdtwtNPTQtmDFBqEqJRonAiA0McOWJoTP+BVSVvtqQtPLxnreQtkQLlaqSmja8ux1ebHar/EKrLcRRlbE1d8vTa0Tvn97Xv8PW2rZs455wTzhhjGGMdQJEQFZtBwVsa8ZSIvgpVqNUlh6G6oRmmWGXUbM6y8KjIrC2rwRBlmPMWWj9h0d5DHwNRe4aZDTT7FfbxOzHOf0Gi4JN7SjG2z1xZXn758kUE4cH96dOnJfzswbw5q/XJKz9h3vz7x7+5c15eVsI5V1UpJ/ud19PEOScIc87tdg+cc0JIcVGB3+/hnIuRkG3gOOeqHKEElRbmJS9ZfPHc+Z//Mv++a2z1hDCObGYdxjIlMsWSqYXHjhw+uN+g6rKszWsXp+9IET0lcrBCF+vaBOpyA3UfgvUfQnVZjcUvtqYueXTp8O1zezt1/uO2bRujd4BxxjClJkQSxgrU/OGmIsFVIHrL5VC1JtYbcpOp+TGUMFYpBVHLzAnjhFJEGaQcEmpRZlEGKMM2elp+jpxjRqzW34RiaBoq55wRZKhyi5CaoSucYwQMBCwxEnQ56zlDCJovnz1evGj+ubOnGCOcs2DAv3LVyvT0/RiT2bNm//azfy4vKSkpLkDQqqutynj2pKKksL66gnPMOSsuzM378L66suzxwwdPHj/knFeUF929c+vVi2cP7ty8cvFsU0O9q6E+5PcKQf/xwwfv37m1f++elxnPrl254Gqse3DvzoH0/cuWJvt9TZzzDevSTh4/UpD3rqK0qLKs5FXGs3t3bgQCvn379ty/dydh6uSKspLTp47Omjlt65ZNSUsWlxWXnDx6ZOb0hPwPOfdu35w1fdraNSnp+3ZXVpTOnJFw+9a1zRvXPXpwL3HalE0b1k2aFD9u9NhxI0f9BVj5CBrGMeV2/yAFIZFiiRLR0IPjx44cMXBwden7beuX7t+ZEvGUKqEqVWxoE2rIC9Tn+mqyAtXvncUvtqclPbx44M65vV27tt++fRPnvDkVTgmxEJIRkpERjHhKIk2FYXex4C1VhBpdbjQUNzSDCMmMgk/axTDYwgy1tYcohYxRSRLWpaWUFuWfO318z85t48eNzsl+s2Xz+sUL5z56cLcoL2fLpnU1VeXz58ycO3P6k0f3Dh/Yd//OjfgJsYcO7lu1YundW9eWLF6wcnly1ts3s2ZMHzxwwORJ8ePGjOWcU8o0VRcliXOek/Nh0cIl27ftmjFt2soVy86cPjGg3w/9vu/ds2vXdl99NTF23Kb160aPGBk3btyypYuWL10yNX78hrVr4ifEDRsaM2hAvx/6fPeP//D337ZrO3LY0CULF0yZFD9y2NCF8+ZuXLeuR9cuA/r+kDB50j/946/27dobNzY2OWnJjRvXunXr0rZt21//6h8unjszZeKEz3//r6dPnQ4GAnv37J4cP3HYsJiEhPi//du/nT179t//w98nJS3Zvz+9Z7duIwYPiRszdsXSZYMHDOzTp09sbGy/fv2/69170cKFX375RZfOHRctnNeh/bePHz0eM2bsoAGDmrHyl/i6zR0cqIGxjJCIoUhQBFjh+NhxI/oNrMh7uXN98oFda0R/uRyuVsWGNoG6HH9ttrfqXaDmvbPk5dbUpPsX9t2/tL9Ll/Zb7QY3UbtCKYMIKRDLFImSrzzY8CHiLRZ9ZVKwUhPrTbUJW0EABEIMShFjmDLEGKUMUWpGO2oSy279wDlRlch33/VITEz8589+syZlTUrKmu7dusXFju3X9/u/+a//JT19b+y4cf/y23/p2b3nD31+mDVzzrftvu3eteuUKVP79Ru4cMHCuHHj4uLiFsxf8Nlnv/nmm7YvX76KiYkZOXIE54xSYgv5c87T0tIOHDgUDET69O4bP3HSZ7/+zbftOgweNHTVyjUTJ0zu3LlL7969hgwZkpAwPSEhYcmiRRPi4np/12fE8FHj4+LatWuXmpqWtnbD0uRVEyZMTFqS1KZNm/T09LjYuPiJk2JjJyxZknz8+Km4uEmzZs5JmJpQWVW1fceOPfv2bt+5a/z4SXt27ZmeMON/+V//t9q6hmDI++Z15vjxE9LS1icvXblt+57DR06eOnP+8NHjR4+f2Lhx865deyZOnPTy5esHDx+fOHl60+at9x88Onb8ZIPDdenKjeMnzj17+mrL5p3Pnry8fOl6VnZO8yrN/tx6WMYZpsSi1MBYQ0i2SQsYCMAMT4kbP7hXr6LXd/dsXL5vx5qIr0IOV6tSQ5uwwy5mzgrWvm8seb5j3fK75/Y9vna0e/dOGzesaY0VxhDGOoAKxbLsr/LUvA0780VfmRSoVMK1utgINK9l+glWmnuXRRGDiYGxCqGKkBaVI6QwIvjXrEl9kZGRlrZ25YpVSUnL0tauP378xJ07d1NT1yxevOTwoaNJS5aPGR23b++hosKyzZu3b9my7dy5S/MXLMnMfHvq9JkdO3fevHnr+PGTKSlpd+/eP3nq9Nv37zDGGEOEAEIQQpiTkxMKhRDG795lZ2flv3+fu3vXvsePnwmCrCr6ufPnP3z4cOfO3dwPBTt37B06dETuhzxBEGtqaguLSp4+eyFERMa4x+N78+bdgAEDlyYvq6yqHj58ZFb2B0Uzff6QohqyajgcrrAgcs6DISEiRiRJFiX19eu33/6x/Y0btznnq1avmD4jYdvW7b80dYiwf2un+tOp/osycoxzwhlkVCdEw1iBKIJQBMMIhmFohabEjRvQvXP+yxv7tqzcvTVVDFSrQq0mO9uEHQWhhvxAbXaw9r2rNGNHWvK98/uf3zrVrXuX9etSOefNQQ1lDCGoWUAlRDOlRm/N20B9dsRdYjfDU4UGQ3ICw4dhhBKDcTvfT1gUKxqEMkKK3YSIYANjwzBUhCBjzLKAZUGMqa4bAEAAkMfjtb+TzxeAENudUux7pKrRXDuEURKkYVgQRn1DACGEAAALIYQQ5pwTQlqObBmEEAQxb6XpVVZW8eFDLuec2J1h7KCaIIwszomu67t375VVzQSwqKiEt4TWBNs8YtvqEjucI5RzLgjiw4ePKeWEMCGi1NY5MCZRF631TP9o0n9hd/mvGhYxuwKNUhUTCSERIwHDsF0yAgzf9Anj+nf+tjDz1v5ta3ZtW6uKjYbsMlVfm2B9XqA+L1SXG6zJcZa82pG29N759Ge3Tnft1nVdmm1XSHNVCyXYBFAjREeaN1CT5a18E3Lmh93FUqBSE2p10WEoHmiGKTEoQ5RGKygR1iGUIRRRs2QLJhohOmOQUsQZshuzcnvHnEbdWEowY9HJbhbBJYQSxighmNDWYu7Rkj57YIwxxghBhGD0T4TsF5sPQAghjAlCGCNiH2zfRYQRIYhS2NLmCmOAsb0BxAmj2NbeJdF4nn8MYShCAGNMMMEQtRTWM8Z+XNJgh4ecsmhNzL/D6/j5MpE/GymE2FVFWEIogkAIGj5s+KHuMzWvqbunjR/Zv1Pbold39m5Zs33LWk1psnQ30ANthMZCobEwWJcbrPngKn2zPS35zpm9z2+d7dG9+5rVq6NfjkJi7wsSQLBBsEqsoNCY76t87a/LCrsKIt4yNVRtiA2m0oTMEEYqpTDq2FJIiImxgmAEIxEhiWCFYA1jjVDDTgTZKnOMYUqwPSOUIFuuvWVDgDFGKKPUTrvY2RIbLi1pFdKCF0qZjQn7T3sLyZ42+zYTQluetFJIb9m3oqR1epD8ZG6aDQMwdYbRjatXjxzcbxoaY5QSQrCdUmLNpR+0FVOCcU74R6LMJxP/b2Mmiqy/JM3PGEOE6hhJEArADFq6D+geS3EZklMXG/RI3dSxQ/t2blf89sGhnRvTd200NY9leKAZaCM0FoUbC8OOfMFZWFeYkbZ0zq0z6Rm3LvXq2DFl1Sr79BhqkFiUE04xIybBKkai6C3zVmQEa94IjjzRXSr7qzWh3pQdlu6FQCIEMEYYRxibBNtdXUVGRAIjBMrIiqrPEWLaRYqtBMM+Vsz/iATTUkNPP45m3W1CKEWUklbDNiWYUmqYZu6HHGAZkigosuhxuzinuibrmsw5B5auKBFDkzgnXo+7sCAXAYNiEPJ7FClcXJjPCPF6m5pcDWIkVF1Rmpf1jmHY6KjdvWPLlPiJK5cmbduy9UVGJue8pcjyL/Mn/kMHZcxCSEIwDK2QpfkM1W0oTl2q04QaLVgRcRRMGT2073edS7Ofnty/I337BkP1GIbPNAJtBGep4CwWnEURV3FN/ovUJbNun9n35t6V7zp1Sl1pY4VCQyDYJHarHAoIMQjVTKXJU/naV/kyVJcVcRWJnjIlWK1LjYbqhVCyA2PKsK1lipGGQAQBAQEBmhFkiQjJEMoY64RYdtzUqg/RJ30TW6XVozPx04GxLeZuG5Xo8tGyDMmKPHtm4tJF87duXL9jy8bx48ZePn8mecmCEUMH7d6xOevtyxlT46fGjz91/MiWjevGjBx67FB6fXVVWkrKlo3rFy+ad+rUsamT4+fNSjx76sSypMXzZs88evhgzMCYaQnTYseNnTxpkj0J7Cfj/0dE/MJgjGNMDACEaCGZ7NTFBiVYq/irFE9RsOFdsOb99PEjBvzQvaog81j69l1b1xuq19D9huZvI3oqw67ScGNRuLGoNj9zTdLsW2f3Zj253r9n95QVyznnFJtyoJoCNZpvp5hSC1MDQzHQkOetyAjVvhUcuaKnRA5W6lKDqXkRjNoVSgmjiFKLYA1ZIrQEBCLIEqFpt4SQEVIJMSgDhFq2bqWtd9paVbv5qW05cAtcPm4ONa88zcYEYAwQgggBCAEhSNOUtt98883X3xw5fHT+vPkb1m1o17bdmNGjRwwf/jf/9W9SU1aPGT16yaLFfXr3WZq8bO6cucuSkylld27fmT1rzpCYIf/9v/33uHFxixYuHjQoJiFhWmzc+L/7u/87ZlDMi+cvunbrkZS8jEctSnQ5ayby/U+IFUqoBZFsWUFLcxuKQwlXSf5y0VMuuYo9Zc9cJQ8jDVkz4kf37du9pvTtiQO79u3cgmEEowiywm1EX6XgLhNcJRFnSV3h65Slc66f3Zv17Nr33TutTF7MOSNI8Va/sSQ/55xRwiimFGBiYqTK/kpfZWaw+q1QnyPaHm6k1tTcGEmEmDb1iRJAiE6wamMFmgI0I9AUAAhDKEJoe7s6xiamFm1VC/1zcMF2J3ibOmojo/WSgxA0Td22KDYr2x6yIp8+c/bEyTO3bt/bsXP3osVLT546c+HCpVev3x45enze/IXXb9zK+ZB3997DY8dPrd+4xe/3379zPX3P9viJE1+8fHX3waODB48UF5c9f5F5/cbt99m5L1+9OXXq7NOnGc9fvHC6muxr+7hVxD/alf8JEPNJUp9SHYKwqXl1yaGEqkR/qeApjLjyA9WvG3Jue4sfReqzZ02J7f19t4riVycP7tqzdRM0wxAJCITbSMEaOVAlesojTSUNJW9Sls27fnbfh4yb33fvsDxpAeecAMld9lxw1MWy9wAAIABJREFUlTOKGGOMYUYBwgbBmhFx+CvfBKrehOuzBFeB7K9UQtWm6kJWCCONUsAYIsTEWEVQglbEMkPACEFTgFbYskKWJVhWVBCKYgtjk1DLbkhESdT5aL1f2BortgVpMTA2aDCGCFoYIYwwRhhjBCFEEFmWacfGlDKMowreLWBSVZV+4uFyzvmRIyfmzV3w9EmUgskIaW6+Fz3g414VZfbeJGsNE/pTrPzIc/3/DEOtLwARLFuGX5dccrBK8haHnXmhxpyw432o7lVTwSNX/oNg9btZU8d379mpJD/j1JHdOzetNVUfBCHLDLSRgjVSsDriq4h4ShvK3q5KnnPl5O78zDv9vuuUnLSQ21ipfOWvz0amyDhnHDMCEDIw0YHhDzZ8CFS/Dte/DTs/SJ5SJVRrSi6o+zEU7Z53CGsISMgSbLK4qfuhEYRmyDJDpikAIAEgY9SikGsRbFECKLZVOVovR9QGit0gBDcvQJ/4KxgSjAgmGGGMIIIAIYQhwsDC0MIIYIgghBACCK0Wq9PaPtlPWndjhhAgBCnGFBOCMMXEBqrd6CYaq38iX8UZ4y0E81YIaQ5ieKs/fzSb/D8EQs2fRCmxAAjpmkcVGmRfScSZIzRkhave+qpfB+rehavfNBY9Cta8mjMltlfXzqUfMk8c3bl5/XJdaYJGwNL8baRgbcRfKbhLRXepo+T16qTZl07sKnz7IGZA7+TkJZxzDCK++mzBla9LHs4hZxZnJqM6YQYlcsRd4q96Hax9E3J8EFzFUqDSEB2m4gZmEEEJYwVhxbINiR4EZgiYoeaqSQEhGWMNYxsogBALYxMju5+ijRW7A5GdUyG2tmX0KWN2osUOmJsnGtpxMsIIIYgxtAdGECMLI0gxwchOvUSNCm4etrGxXeMfLW0t8RRtdo9aLY4sCuhPWtxw/nELvTlo/snk/buScH81uDDGEcYqNEOm0qQJNZKvKOLMDzeVCs6SkKvIV5sVrnzVVPwwUPFiwdTYXh07lGS9OHJg68b1y1TZaWhuQ/G0ifirRH+l0FQSdhQ6ijJTFs++dGx30funAwb0SUpazDmnQAk0FirBCjVSb0pOwVMedpfpwUpdqEOm3xIbfFXv/DVvws68SFOx6CvThFpDbjR1r2UGARAAEIAVtoygpQVsoFhGyNLD0IhAIGOsYWQQZBJsYWxiYkJkYGIRYpNOoiuOvejYyLBbWNlLEsbQDnkIQYQgO7XfPLkIIQjtpBtBGAGCMCU2Ydd+uSVu+ugMtXrQFsfZJuPZq2Bz0N5sPxj/CJfWHhZrhRXGWup2WEuNCeMfeTKfIuyvjxO7gR3REBKRGTQllyZUid5CyVtOQITACIUh2VfuLX7mKX3qr3w9d9LY7zp8W/L26dH929atTZYlh6k5ddnZRgpWiv4KwV0qOIvqi16uXDjrwtE9hdkvBg7qm5S0hHMGFH/QVa5FGizdo0uNWrg+4Mhz5N/zlb8IN5VoQl2wLsdf+zbUmCu5S0RvqRKs1iINmuwydQ8wA8AMWkYQGCH7X2CGTD1g6SFoChBICKsYaRgZGJkEm4SYCBkEWwQDSjD59Hcczbph1BwQtfZUMMZ2mhU1vw6boYIJhgQhgjAliBCIPk3jtjg9Lb4RY7TV57IWe9F881tn6D9SVuz+9LSZfsV/ovjFPiW40FZLVKveFn/dCkXOGWIMEmpgJEEQtnSfLjnVULXoK5H8lRRLGEnQCuqROndxhuDIg4p7yZxp33ftUJx5/+ieLetTl8lCrS7VGZKjjRysivjKBXdpyFlYX5K5YsHMyyf3F+W+GjCwX9KSJabUFHAWiL5qUw7YrYIw0RmKBGteu0ufRTxlSrhWdOb7a98GHR/EJhsrVWq4ThUdmtyoq02m5jF1v2UEgRWGZgiYIcMIWWYImiEIIgCICCnNpsUk2MLIxMhkBNLmHmKf/GQJtW0DoR9n2rYhlGCCIUawuW+eHTNDBACCFrEdF2SH0wghhNEnPgqlLXTgFu8HNfNmCLQ0aGpNzgZJCHJORCHkdjla+Joel6PRUcM58TQ5Gcac8wZHdTDosz2YcNCf+exRWXG0SXwk5L987mRjQ43N8dF1rba2mnP2/OmT6qqKvyZKoliBjJqEqgiJwAoZmkeTnFq4TvKXi75yDMPYEkzdaynOQFWWEqjl3FqWNP+HXp1L3z04smv9muSFgq9cDVdpkfo2kWB1JFAZbiqJOIsbS16tXph4+dSBkvw3P/TpPWfaFNFdFHYXy4KTEpUziKBi6UFD9amhKl/VG9lbakTqw478UF1OqCFPcBeLvjLJXyEHq9RInSE1GpJLk1yGamvKBS0jCMyQZYSBEUJWGALZsmQAFYx0BG3TAjACCJoImpxzaMiRkJ9zZlsUQhAhpNk/QXb0QTAiGFGKMQYIAQgsBAGOeiQAIQgsy/4TY8gYwQhESb6EcIYRsmw0NvfNtc0ZwQQxRrOy3owZNWzRgtnJSUsWzZv3XY8e69akvs7M7NPn+6++/DJ+/DiP1/Xw/s3hg4d+3+eHJ4/vJ0yZUpCb73W7/vV3v/2Q896erG1bNv/jP/6qS6euyUmLw0Jo3KhRv/v9F/MXRJuYi6I0fvyESERYMH/etatX7Z2pHVs3vXzxjEfXrD8fJoxjxiGhJsYyQhFohSzdZyluPVInBcpFfyUGIQQlaPqA5go3FVuKj3OQtGR2t26dirLun9yzfs2SuQFXkRquVkK1bQR/lRiojLhLhcaihuLMlQunXzm5ryznRa9O7WdOGa8GKqVAnaUFdNEhNRWGmopFwaErTtlfEWwoVIO1arjaX5cTduRGXAWCuzjiLRV9FVKwUhFqtUiDITp1uclQ3YbqtYwAMIPACgEzDAwBWQKwJAAVCBWMNIxMBA2MDAQNBA2MQWVFaVrKysWL5jc1OX7hXmAIdEYhp9DSFc4JZ4hzzgjknDIMkKlbmsIQ0GUJmhoEesDvJtiCQM/MeBYJB/0+F+c0IgQsQ+Uc+zwuggHnjCAIscU4e/XmdY8evV88f5OR8XbFypRRo0aHwxF/MDxzRuLiJcknTp6ePnnSd9175RcU3b59MzZ23IXzl+bPn7N40YLEGbPsDSnGWO6H/IEDh+YXFm3esnPEyNFTE6YJgpyXm8+idGM+berkE8eOnDp5LG3NKkdD7c3r177+8ouLF87RaGHen737E8UKYxbGCsIihgI0A6biNkSHJtTIwRpkhglSkRU2VY8UqiVA5hyuWL6wZ7euea9vHdu9Li15bshVqPhLQ01FbaRgTcRXEW4qDjoKHCWvVi6efvnYzuwHl/q0bztn2kRDqleDVWFHbm323UD1O1VwQEtAhifkzBfcpVqkIewu9NdlC415EVeB4CkWPCWSv1IJ12iROlWoVwWHKjoN1W2oHlP3AzMArSAwQpYeBoYALNGyJABkCFUEDIQMADWIdIRNzvn8+XMmxU9IXb2iIDf70P6961NXlRblpqWs2LVt85mTR/bs2HL71tX9+3b63I5N69esWbVs1bKkfbu2P3v8IOB1bVq/ZseWjbu2bjp2MP365QvjRg67ceXinh3bZkydnJf9PnXlshkJkxNnJKSn73r+9OHE2LHbN28oys/+8vN/XTh3zqH9+zhnEJics3fvXseNH2vfeFdj48D+/damrn6V8ezWjWvJS5dyzocPG9ypQwfOaGF+3pCYIcCEc2fP6tD+23BYIARDaCJkAmDGT5xYUpJ34fzpf/7sd7dvXTO08NPH9w3NtPn/y5Yt79SpU0LC1OvXrqWn7+vYoWO3rj369e0fCNoKAX8+Vji3eYmWTT/AUABGwFQ8htioCTVioBpbYYpUDCPACmpKE0Ea53TFsoXdO3TIeXbl4M41q5bM8NdmBxuyBFdBC1ZKQo2FjWVvUpNnn9m/8f29M4O6fjt/xiRFqA65coNVGa6CR2FXObZEqAUEX5XoLdYjVaK/LOjIDTfmiU1FQlNRxFsS8ZYqgSo1XKMKtUq4Xos4VNGpSk5d8RiazzIClhGwolgJt8KKAoEGgYaQDqGOkUkIjIsbm5KSOnVqwvDhw/bs2p04Y0b7P/4xLSV1/770bl26jh0zZlrC1KlTJvX9vs8f27UdOKB/ty6dP/v1rzu27zBi2PDYsWN/6NNnQL9+o0aMGBIT0+7rbybHx/fv23dAv/5/+P3vu3ftFjMw5nf/8rtLly527NB+9syZP/T5PmbQwJkzZn71xTedO3VucjYygijBDfX13bp2zc7K4py+fPmye/fuw4YMGR8bu3fPvu4dvx30/fc7d6bPm7NgUL++QwfF3Lp2q7y0dEDffr2/6+1wNBCCIDIZww31tV26duvYqeOkSQkXL13t1KlLh/YdDuw/YDcaZpwePXbi8JET7Tt0rq13NLk9lZU1mzftuHL5Ov1L9yCZXSpGmUWJirGIoYBB0NK8uuhQhBopWI1BiBGdYIUQFcII54hzvnL5ki7ftM16cOHQ7rTkhVOdJS8jrlw5UN5GCdWK/kobK87Kt2uS5x7fnZb9+GxMj/ZzJseZYoMcqhG85cHG/LCrSPVXyf5qOVRrSnWir9TvyBNcBVJTseguiXhKIt4yyV+uBKsUW4o90mBITk2KYkVXfabut7FiJ1osS7SADKECgGyZCrBUBHUIdIKBqkgD+w9ct3bjjOmJe3anz0ycNWvWrJ07dsbHx69JTVu3dv2D+w9TUtLWrds4LnZCTMzQLZu3PXv28smj55PiE2Ymzt25fU9S0vL4SVOePc+4cuX6kiXJ2Tm5p8+cP3zk+KbN2+bNX3TixJkb1++eOnV+/4HDN28/WLt+y5o1GwoLKx4/frl7d/rLzJeMUYgsCPHZM5deZWYRghqdrv0Hjxw8fKze0VRSUnbw0LFbtx8SwsMR6eTpc5mZbznnNfVV5y5eefb8jSyKdtBOENJ140NeUcbL95JqUM4LiiuKSqoo55ggTCAhRFFUm+dlNlPj7HIsHo2k/mys0Cj7OmpXRIwi0PQbapMuNapirRyqwlBgFDIGOcOMRUk8q5Yv7fT5V29vn9m3I2VW4tim8teStygSqmqjhGoivsqwpyzcVNJUlb1i8czDO1JzXlwe0qdL4qRRQHVZuk9XPLrkUsN1WrhWj9Sq4RrJWxpqzAs7CyJNxYK7WPKXS77yiLdM8lcooWolXKOEa3XRaUguQ3IZqluT3ZriNXS/aYR0PWQZYWiELUMwzYhpivYyZFm2ddERtCzDfPPmTXbW+0hE4JzX1zmCgTC0QH1dnSxJuqrpmq6pKoIAAlBVWSmJIsEIAtDY2KhpOsYkHBIkUdZ1XdcNCyBdN03TIoQwxoKhkKYbnDWXezIGIaCMQYgp5YQy07IAAAACC9jVBQRDgzZrETLW8k6OIGypNAMAkGZaEyaIRfNftFU9G23hPUVj8RZl5I+J+I8nj1a+Rf9tzt79nFbDzw3GGeYM2f6K3XYXw4gtwq7LjYpYLQm1CIqUgR/VwqWuXt7ly2/e3DqVviMlMXGcpzZL9hVLoao2SrheCtaI/krRW+at+bB8YeKhbak5z28M+6HnlNjhwaYCOVCuBiplb3mkqURwl4TcxSFnoeAqkrylkq9MbIaIFKiQApVSoFIJVatCrRap10WnLrpUyWm3H9JVr6H6TCNgmGFTDwPdxopgmqJlSZYlWaYMgQahDoAJAOCcM0YwRgAASinBGEJACYYQRGMcaNl1YowRCEzT1ExLxxhYlmEYOomqP1JgGaYRfViWbpk6hMAyLGDakqo6giaCACEL26k8FE3nY4Qg/MiBZRQTFM3xYYSwTehFECNMECY2y87+X4woxaoUIQBwzikm+GOmlzPO7JRNS5/GTx4/O/Wf5Gg4AnqUOvjprkGrQRnDjEJGLcYAYxZjBiEyAmFg+C3No0sOTapVxUaCVcZgq6wP45yvWb2s0x++yLhyJH3rylmJce7abCVQpgrVbVTRKYfrpECV5CkL1H5YuXD64e2peRm3hv/w3dRxI/31Of7ad/66rGBdluD4EHbkhZyFYlOx5CmNeMrkQJUcrJYCVaK/UvRXysEqKVCpCNWqUKNG6lWxUW3Giq66KRY516EZMrSAoYVMUzBNAQDRNCOGKZqmaFkyBDqwNAsYAAIIAQAmtPd0MEIIQQgBBJZlAQAgjEbFEFoIAQBMAC0LGKalW5YBgOl2Oa5evnD37i1ZjBCELcOElgksAwIDAtMyDNxiJyiDAFICCIaMYHvTB0GIEeCcV1WUJy9J2rljG0bQpuXZ78II2duNdgzPOWeU2juWEMIN69cOGxqTtHju8yePmqmWLdaCsb+gce/LF88XzJ139NCBXz7EdlNsDTCDMiuKFSwhKFiG31TdhlivRWo0qYkSizLSDMaolVqburzz51+8vn7s0M418+ZM9tTnKsEKJVTZRhEbJaFeDFRF3KW+6uzVi6cf2bWm4M3dYX17TY0dEXYWhJwFYVdhxPZIPCWip0Ryl8m+CslfKYdqlHCdKtRrQr0SqpWDNXKoRhXq1EidKjlUyalJbk1q0hU3hsKzJ7f27NgQ8jdwpnKqWmaYYoVzg2KVEZ1Tg3OIocF5lL7KOScYIGg2ZzZbeLgII0Ap4pwzihixK6IhIYgzQgmym+CePH707/77/9WtS9fYceN8Xq9N46UEcE4gMDin4aDv2NH0tWtXlhblc845J5wRYBkUQ84IBIBSHAz4e3bvfvL4qYnjx+9P38M5t3QlLyfL6WjgnAd9viaHgxPCOQ/4PZap23YOY7Jhw+YBAwclL1s2cMAgSkhZaZGtPZ774b1lapzS4rzc2sqKNy8zgh63t8kpBH1vX2U4HbWc07rqiux3r5GlP310/+2rF5fOnQaakvns8dYNa9+/zhjQ94eVK1dv27b10vkzbkd99ptXpq4cO3ro6ZNHzRtSmFBAiE6pxpjBGGA82vodgbBl+E21yZQa9EidrvjsosbWOLOx0uFf//Dq+okju9fOmRXvrs9Vw1VKuLqNKjnkSL0YqBI8pe6qrJWLZhzetbbw/eMRA/omjB8VdhdHPGWCt0zwlon+KilQJfkrJF+FEqhSQtVyqFqT6uwuAFqkVhPqVMFuRtWoSi5d8uiyx5C9FMu3bpyfNmXCwgVzXmU8dtSVvM64ZxnB6oq8d5mP62uKHbWljXXlb14+MTWxpOjDk4d3ivKzS4vyKDQ4J5WlRW8znxfnf3id8ezRvdv+pkagK0Gv6+zJY15Xg6+p8eK5Uy+ePKwsKy7Myy4tLiAEYQTdLvfA/jGZGa9PnTp9/PhRr9t15cK5gg9ZVy6cWbN65ZaN69anpXz9Rduhg0bcv3P73ZvMJQvmX714IW31ytcZTw/s24UJ4pzfvXOz3w99OecZL15MmTzhzq2rCZMmrFi6ZPP6tMK8D6+eP+nTo+vTh/fu3701dsyorVs2MYoxBoQgQQzHDB7cp88P2zZvzHzx+PM//C7r3et1aSlDBg9IXb1y+dKlu7dvWzh3Tkz/fkcPpQ8dPOjg/vSvv/qye7cu8RPH37t7e1bijFkzZ4wZPTJ5adLqlcuHxAxYvWLFsqSl3/XoFTsmdvu27VMmT/quV/fEaQl9evWaPX1q/Phx3/XqIYRtVRiIiUGoRqnR3NbWotTASEIgbFkBQ3MbcoMhO4AR/tmAfMPa1R0///LFteNH929aMG+ypyFfE2rUSG0bRXQoQr3or4y4S93VWalLZx/ZtaE0+8XIgf2mjh8T8ZYpwUo5usTUyMFaKVirhOs1oV4VaqN9RcQGTWrU5EZNbFCFBlV0qFKjrngMxacpbk12c26sXrl0xPChC+fP2bVj8/LkxePGjJgze3r8xNjUVSsmxo0b2O+H5UuTFs2fe/LY4e+/6z54UP+ePbp/8fkfJsaNPXn00JSJ40cPHzptyqQ+vXr+6h/+oWe3LonTpkyIHdu7V889u3Zs3rj+6y++nD9n7uKF89t+/cXTxw84w4ahEQinT512/er1nTt2Hjt6uKS4KG3NmoXz5/32N/+UtGj+1Enx3/fuvTx52aL581NXrRwyaOCE2HH9fvh+4IAB48aN692nN6aIUlpUUNip/bc3r1+eN3duyurUpCVJfb7r06lj5xHDh8cMGDAzMXFITMyO7ds7deyYMDWha9duqiJjhCgl+bm57f/YYcbUGb269Vy6aEl8/OR27b7t0rnrlMlTO3fuOnNG4ob1awcPGrhw0aJ/+d3vv/iqbecu3det3xA/aXLbP367ffvOXr36/OHzryZOjF+8cGHClCnjx0+cNWv2tOnT4+ImDh0ybO2a1LmzZ0+YMOHkqTNjxsZ26dYjbd363n2+37lzVygY4pwSYlCqM2IyCimDlAIbKxgKtm9rKU5NcmAg/xQonPNNa9Pa/fZ3L66eOpa+Zd7sye6GD5KvRPRXtFElpxisifgqRW+Zr+7DupULTuzbUpL9dFRMv6njx4iBSjlYpYRq1XC9Gq5TQnVyqEGLOE3ZqYsNuthgSI2a5FQllyY7Vcmhy3Y/Cacue3XZq8peVfZiKE6eFLdp47q5s2d07th58aIFixbO79Kl6+JFC7dt3Tw4ZmDampQpkyfOmDHts88++/KLz2MGDVqavDxh2ow+fb7/8suvJkyIHz58RMeOnefPX7RwwZKFC5Z06dy17/f9YgbFLE1aujYtbWnS0nlz53fr2u2rL7+6fvUaZwyYRsDvGzZ06B/btRs9clR9XZ2hqfdv34kbFztl6tSxsXHJy1aMHDlm7dqNseMmbNy4de6cBTu27Rw1auzKlSkvXrzevHk7tAxomYzw06fP9OvXf9euPTU19Y8ePb1x4/bu3ftSUtfcu/9w/8EjiYlzrl69mb73wK2bd9atWx8OhzHECKF6h2PN2g0rV6U8evIiKzuvpKT8yeNnN2/efvny9alTZ7dv2zZo4MD233774UNeQVHJjVt39+zd73Q2VVZWZ756c+/+/UaXs7iscm/6oWFDR9+8fsc0QVlZ+fv3WW63+/Klq1nv3+ua1uhsjEQEX8Dv8ftlRS0pK7148YLH62bRgkJbVSWKFUJ0CEVohYDph4bPlJ2a1IiR+rNY2bI+re1vf/Pi6skzh7bPTox31r6X/MVqqLqNHHFI4Xo5WBPxlHnrPmxIWXw8fUt53vMxQ/pPHj9SCtUqEYcsOJRIoyo61IhDF5265DQklyY2apFGVXRqskuTbR+2UVdc0S6aqtdQ/Ybm11WvZYTXrU1Zlpx85MihhvrK/em79+3dXVdbtW3rltOnjr/OfFJakpvx4nFubs6rV6/T96U/ePDA7w9EROnc+YsPHz35kJv//MXLK1evu1xuXTfr6xwPHjwpKam4e/duRUWF1+v1en0+n9/vD2Zl5eTk5AIAdF1TVKWuoSE3L1dVVUVR5syaNXXy5G1btgKA3L5gRFJv3bpz8cLlyspqCLBlIdOEHo9fUTTTsBBAlqZbhm6aOuMcYk4pRwCSVr0bCCeUM9qq1RjGGFiWZVrANFsCbM5tIcxPopVTZ06vXJVy8+ZdjAi3NYw4/xExj3OuW8brd694tI2n7atFvQqMIeOYUMA5ZgwSCmzuQbSROketHzZWbDVbYPpNzaOJDlV2EmLwnxtbNq754rP/5+nlo6cPbJkxJdZR+U4JVajhujaK1CRHHEqoTvJX+hryN6UtPbp3c2VBxugh/eJjh0tCvaY0KVKTLLo0pUmXmzSpSZebdKVJV5pUyaVKTYro1GSXIjaqkrM56vGYesDUQ4YaMrWwpYcNXQBA4dw0TREjDRPZNAVKDYIVXXGH/DWGHsTYZNSmzSLD0HVNRRAQm4YCLEYJAIZp6gBYjBJ7q8/m1QJg2dEQJRghy9AVw5B1QwMQ2KQnTVOLiktfvnwjijKwLGCZpqkRihjDCFmmpQFoQggpJRgBgi2MLACgBU0ANQB0DCGCAKPoA0HLzngACBGiCBE7SiMIYwAhhNECAkwQpgBhiFAzm8bm5H2MwxGEEJoIAZvShRAiLbvrmNjhFcEUE9Dcj4lQxkhU/ghTihiFjJqUmowCxiGhsEXesVnlFtlqtghJCAqm7jM1j644NbmpJfn2o7Ft69pvfv/Zo4sHzx7cOnvqeGd1jiZUq0J9G03xaHKTGnHIgeqgs2jDmuRDuzZWF2WOHTFwUtwoJdJgak2q6tY0n6F6TcWry15ddutKk6V7DdWjym5Vcupyk654DMWjKU2m7jV1n6EFTC1ksxGgGYFAsYCiGxFVC+l6QNPChhY09JChBiOhukiwHpoyZ4BzgJFhWZppqoYuG4Zqmpqhq4aumqZmmrplGpZlAMuAwLQsDQATAJMS+zsTYOkAGMAygGUAUwempkiCEPabpmYZOjB1y9QtUzdN1TQ1CxggGmPrEJnR3WloEQwxBAhCCC0ErZbgC0ELQQsjwBgtKsgpLcqlFNkMS4QghBbBmGLCObcpEc10TIAJtGsMCKVRihW1aU9Ra8FoSwtrxjl98OD2hfOnMDJ/lGejDH+akeE8qimGWcsuI2OfqvFQxjFjkFIDwogdB+mqW1dchuZrDjl/gpXt67/+wz89vHDg4uEd86dPaqzO0YQaVaxto6s+RWqShQY5VBdylW9MWX5o58aqopfjY4fFjx+lCPWm2qRrXkP3m5rf1Py66jUUr6l6LdVrqh5VbtJkp6G6dcVjH2DpfssIGFpA14KWEQZGBJoiMEUIZNOSDCOi64KmBww9oCkeOeIQhTpgBkOBpgnjY2PHjfV5XZxjCHXTVIFlIgQMQ8PIIhgSTCCEtvHAGHCGOWeckZqqyrTU1MyMFxhDTjHnBFqmZRrQ0mUxPHdOYsDvzst9v3zpIgQMSiHnHGPAKYrmRDBs+TUjCDjnjGBOCMeEc15fW5WT9VqVIxhZEJgUA4pA7x7dYwYM5IzZb6T2GsEIMLT62iqCITANzpll6JwRzhmCJsFAUyVCoD2RsiggU7MUOeL3EmActRKaAAAgAElEQVQiy6goKwSWfuRA+oK5c5cvXfYmM0ORwpYpEQR0JVJbXWYzJuy82U/3iX4hfcsYsxcpAyERgPD/y9h7BslVZWui9e+9iZmImXgv3p2YuXPv3IZumsa0uunb3UADLXwjkEdIQghZBMg75L0QQsh7LyEJee8d8l5VKqPyJiur0pvjtnfHvB87M1WSgDsndqROnsosVdX58ltmr/UtRlIMxTAIE5x6RC+tcCxfsqDds0+e3LN674Yl44YMaK2/g61GDEJFGCYwjDtms51pNGK1S+fPXvPdrPvFZ3v16tqrZ1dghimKaxAQlKQ4RVBCZ2AZShIQxzCKQYTAGAZRguIYJihOEZTEKIVQhlKDUUtwIDgUHDFqUWoRnEUoCUHUzNRnkjVmNqSkM3hQ/549e/bp06estIRRQLAdBCqbSUZaQ5LjeCSUireEmmogMBvraxFwbMusq71/r+RmS7ih50fdx48bu2De3CAIaipL62orBSeEQMbIzRvX/vynF0rvFZ8+faJnj+5BEERbmk4cPVR85/rZk0dOHjtYX30fOYbiZN/u7devXPBcvm3LhnOnj+3fuy2Val28eH6Pbl3/8dbbRw8fyN37IPjx9InBAwaOGzuusqLMU3zS+LH37t6+c+PKiM8H7dzx/YJ5c2dNmfj95g0zp00a+vngaEvTisXfjRs5dNXSRVMnjj+8f8/aVcsXzf969tRpE8eNnTNj6vAvh86bPXPjupW9e3z4+aCBPbt37d3jo1FDh04YM3rS+LHzZs9Yt2rZV2NGdXzv3QvnTgf5HaK2TQKPPz58eJ6fK2FhPMtoWuAYcZoZNX4KYH4QBCuXL/r9s785snvF4S3LJ3wxINpYgkEYg5Yi6MQQiAIrDI1GO1W3evHctQtnlt8+3fOjbj0+7GZnWxhKYpjAKElwkpEUxSlG0oykMUwSlCQoQVCCwoQ+wSBJUAqhFMYZhA2MLYJNSi0hAGM2QikEk8iJAStip5syyRojXYtAa3nZjTffaE8pptRJxFve7/Du4EH9Vq1ccubM8ZnTJx3ev6dfn54Txo4cNmTInBnTu3X6YPXyxZ/2+WjmtCl9evX8cshnb7ZvP6hf//nz5h7cv7dXzx5dOnesralUkrvK3bN7z//9f/2nF1986fXX33jqN7/etX3b8M8/69axQ68e3d59+82nf/Nku+efHdy/74wpEz/+qEfP7t327971x+efHdTv0/79P3mvw9sdOvzj2/nzX3vltbWrVwZBoIRoDjW/9NJLf/nzn9984/UBn/bdt2fXX/70p64d33/7jfbdunSZMvGrPzz3XPeu3RYv/G7oF59v3rjhow+7d+7YsfMHH3R4990O//hHj27dXv7rS4P6Ddi8cUPnDz74YvCQXTu2v/jXFzt17LJ27aqXX3r5xb/8bdu2HT0/6vn319p/3Lvvh917PPXbpz/8sNcbr78zfPgXpmn6PzOR9hexIl2PSelwYTCW4TiG7TDn9sMS4g/euHz5wmeff+rQrpVHti6fNHxQS8Md7IQwCBchEEMgBqwWYIRApmH9ygVrF84qu3m654fdP+ze3cq0MJTEKIlQkuAUzxUVpBlJU5yiJEU1RFACgRiGCQySCCURSmGSxcQkxGY5u5NFKOU4MWBHLKPZyjTZ6UYz3WCk6zBovXv74j/efXv/vr1Tp0z44vPPunbp0v7v7f/7P/3TiuXLXvnby//8P/7HR926jxg6dNmSJX/9819ee+W1QQM+e/aZ5yeMHzdh3LgX//yXwQMGbliz9u233vnLn18cPnTEc888f/jgkcDzKSbQgR0/6LR61drvvlv8fsfO33773btvvzN44OB2v39h6LAx02fMGTly3EsvvvL2W+9OnTr9jdffGjx4yLKly/v1G/hh94/btXvhyy+Gbd36fafOnc6fO+37nueqe8X3OnTouGDBkhmz5g4dPmLZ8pXbd+wcMXrs8OEjPvnkk5Wr1y9ZtmrRomXrN2weOmzk+K8mrV6zYfqM2bPnfv1Rr94/7Nx9+sy5zVu2TJww/t133vm076eDBw7u3Knrxk1bz577cdjw0SdOnh0xcvT06TN+2Lnr7NkfL1++XlJS8cMP+w4fOb7vwIFhw0fv27svyGnyPtCyf8TkPAYX3w+U5zEpgRAmY1lO4thpVQr9pAEKgmDFikXPPPvU4d1rDm9bPm5Y/3D9LWw3YRAugk4EOlEEYsBsNZMNK5d8s3bx3Irb53t07dqje1fHCHOSwjhNSJZRg9EsJRlKMpxkOdEV+SmMkwglMdI0k8QoiWAC4xRjJiEGIQZCKQDijhMHdhTYrcAOO1azbTRb2bCZbjQzjVa2dfHiBR3ef2/5siXr1q07dPjI/v2HFi5cOHPmzM2bNq9auaZf3/5vtH9ryJChR48e37FjZ1VV9YmTJ1etWr169brjx0+PGf3V6tVry8srLl64fOni1XVrNty6fktKgRFAEJSX3rNMI5FM3L5zN5FI3bp5p6SkfO/eA+GWVoRoIpE+eOhodU19NBq/eOlyRcV9y3YSyVQ2m2kJh8+dPX+/oiaVMhBCjCJOMSEEExYEgeOAaCxuGCbjiksFAGqNxBDGUirp+kxIB0BCc3N/LICyls2F8IMgFGoe8OmgTz/pd+Twse8WL7lzryTP/UEQBBjzByKaD99020aGYWs3uVDa8gg4fgorWtmEKQU1ViiKYxD1PfZzm9TrVi55/unfHd659siulaNH9A/X36J2iILWIgyjFCcJSiI7ZqdDyxfNXbtk7v3b53p26fxhl05WNsxpGuMM0fUDzKTMZMzkzGTE4CTLSJrgFCFpgpIYJilKIRCDTgyBBAQpjNMIpSBMAJAAIIFgHDhR4ERsq9WxIo4VsYxmMxuyjFbOIWPI9ySlFCKEMEQIpNPJIPCFEI2NjbNmzTZNw3WV4JxSoru5fM+jlDHGgiBQkvue67quklJyhjFECBAMlOSMIsGJ6wrGiOcpzrnnKckxp0hwHPi6KUQEvqc70PI13jIIAq3WwjhljHJGheBKuZJzJbin9HhZrlvXlNLRO5dCtz8KpfSup1DSzemycMEZTaWNrGH7foAApoQprQPjeq6rpVlz5eJa9sbzpOd5hd3GQn9JARNt8fFTNijHK0pBwQ3GshRFCUo8rBTi58arBH4QBOtXL3/+1789sHXVsT2rxo0e0Fx/k9pN2l+Jao8V2hFktezYvHz1opnVd8727vJB144dTSPCaBZjgxCTMZsxi3NbCEcIh3GbMYuRrLZHBa8WgTiGcQyTCKQQTCGUbrsg1BwTs+2oY0ccq9UyWyw7CmGGEkgJYoQwQhnDjBHJKaOYEMQYwRhgDClBlGBGdPRLGMGMEn3CGdEhseCUM8IIZoQwXYpACCWYMsIooRTrxSniFAtGBCc6GJaCCU7zi0nOBGOCM8EZY5RzJiVXUkfUXAoqOFVcBEGgJPWUYIwL7kopXCF09lZKoVyuSxlcqVyhJBdabcr3fSGE5/meHnnlFRQi2uos/8TRFh+P+Cs/aYCCwNPScFI6ShiCpglsYSTT5gVBEPiuooID7cGs37C23W9+e2jrmhP7Vk8aPai59jqym5DGCnRi0IlBO4Lslt1bV69aOKOm+PxHHTt0/uADI9PCaEaXmPBcDRvIlybZGj2MGgyntW+LQBzDBIYJjAsoyWCc1QshA6EMQmkAko6TgE4M2lFgR2w7atkJgm1Gkb7fhCBKMaeYEZQ755RRwinllHJGOWO5PArDglNKUOAr/TQIPN+T+pYTDKVgjGJKoKu4K4WnFMVYKckFFYL6vseFcJXKV0H7ga90kkZJHvi62EBJybQYmOI67ZGLNl3JThw9PHL4sNOnjuf/+rkS8TwPPL6Rm7udriv1eUuoSempMm2a0R7xXn8SNI8D6GFq8XUhi+dxz6VS2oJlKIpDO8ypmcdJ7ufh1EQwN21m08Z1zz35mwNbVp8+sG7CqEGh2mvIaUAgXIRhHDo6pRYhTmTv9nVrl86tvXehT9dO3Tt1NLI5rAgBpIRKIsGh4FAKxHkON5SaGGkblMAggWEKoXQeH4ZeCGURymJkYWwSYiKUgTAFQBI4cduO2FbEseIEmYxCzjDN44OxXOaNEkQwVJL6nggCV/c8K8k1hSjJfU/dvnU9m00KQc6eOXHl8o+WmU0nE77nGtkMwUhJmkpFaqorzp87FQRBJBJKp6IYmNs2b8wkY8DIbFq7quzurTu3roea6hhDUvJMOllRXnr+3JnWlmbbyhDsnDp+ZN/O7dcv/XjnxrUTRw/t37Pzwrmzb/z91WmTJ+3csaO05PbcWVPKS+6Gmxq2blp/6MC+LRvXJVrDxTevfjN7+t6d29esWFZdUZpJRE4cPfL1rJnQsTesXbNp3drpkyfdvHZFcu65nm6GLWClLSB+LvZ5zOToi54fuPkhQdx1kZQ2p2kCItBqcVUhu+/nhINh3EhXaj2z77ds+uNvnz2ybd3ZQxsnjh7cWHkZmXUYNBdpk4FAHDtRCqIHdm9et+Kb6pIfP+naqfv7HcxMWHCDMVsIoFeeVx6cU2pinCE4Q3GaoBRGGY0PQkyMTYxMjE1GHUptSi1CTEJMQgyMMxCmIUw5IA7sCLTjGGYZBdoSkTZLG5cg8Pfs3j6gf59TJ48W37lx5ODeyvvl06dNSSXjG9av/WH7958NHLBl4/o9O3cMHth/1PBhQwYN2LBm9YVzZ/p/0mfxgm/v3bn1RvtXJk0YO+yLz348d/qrcaMnjBs7ecK4v/7pj+tXLh03cmjXzh3Hjhrx5RdDBg3s53vKc1VzqHFA/08nfDXu0759Zs6YNnfOzE4d33//H+982KXTzKmTJ4wb27d3754fdu/c8f0xo0b0+7TP5K8mzJo24+233ujSqdO2Td/36Nr9vXffHvr5wFdf+vPrr/6t/auv/n//z//75xde6Pz+e507dOjWsdPm9et79ejR/rVXP+rRo2+fvqNHjgpyOd+HWqM1TtpiJfgpH/ZhdvF839W7VX4gXY8KYTOeJTgOjUYnG/Z19U8bM4StSCZWrgTQWPnDb353fPvGc4c2Tho7pKnqCjLroB0qwjCGYQKBOHIiFEYP7d+2ftWC+tKLn3bt2L3DP8x0WHCTc0dKKCXU7CIl5LoNjNuMWZSalBqUmowYBGcwMQg2CbEYswl2CHYoyZVeM2oTkiXYyAfSJsYGhEngxKAdhyCFUBZBsw1cMKWYECg4zaTT7/3jH397+W//7b/+13lzZo8bPfr3zz83aOAAguH5c2e++PyzTu+/37d37//2X/5Ll46d3n7jjeefeWbf7t1//9vfBvXv98pLL40cNqJrp64vtPtjxw4fdHjn3df//vdPPvm04wed/vbyK106dfrP/+k/9+rdu2v3bv/0T/+9Z8+PfN+TgrW2NPf9pM+okSM/7tVr/PivioqKZs2Y8Xr71wf2Hzjv62/69x8waODALp27fPzxxzOmzezXt//okaP6fvLJtKkzpk+dPnLY0Dfbt1/w7YK//vnl1//+VqfO3TZv/WHlmvXDR4x5//1OvXr1/rjPJ1OmTN22bfvESZO/HDai98ef/rD9B9/3PfcBr7Tpj/1ZCnnMg9EJfjcvRK28gCsXc24xnkEg4iRrkNXaNrvv+1xwB9txbLZSlAiCYOcPW//9medP7th46ei2yWM+b7h/CWSrgdVYhGGUoDgCMei0Ehg5uPf71Yvn15deHtyzc/cO72RTLZxbjNtcAiWwkkhKqBRyXawU4txhLMcW2n0hRFdD2lSXRVJHJ2FzWGEOYw4lDsE2pZa2TQCkAUg5TgKAJABJ204CJ4OgiZGNEaAEEuJISYuL744ZPf7Y0VMTJk4eM2bM91u3FhUVHdi3Pxxuul9R2r9/v1mz53z11YRly1Zs2bLtwP7DO3bs2rFj53ffLd69a+/QoSO2b9917fqtLVt/WLZ8zZ69Bw8ePnrnbsnZcxf37Tuyfv3mCxev3C0pu3zt5oGDR5ctXUEwloLFIpE333hzzpx58Vhq5PCRr7d/vaEhFIklK+7XVtc1HT1x5k5xSXFJ2boNm69cvYERq28IXb58nWA6YfzEzp26f9SjVzyecAC5efteSel9LV9bXV3b2NTSEkvUNYZMCxDCOZWUS4BwEAS6pd8v+Liep3UhHnFdHgZH2ytaqzyvuecLzxeui6V0GDMpSSGnxYpXUKLn3EtXAeK02Oka2wwxbnrKttPVOFu7YeWi55566uTO9ddP7JoycnB9+QU7U22bDZpX4hDEEIhRFD966IdVS+bXl10Z0qdbtw5vpxJNnOvYBwgOdVuGlFhJLAXmHGpYaKBQalHiEGwRYhNsM+owChkFmlcYBYLnnhJsE2wRbCGUhTADQM7bBSAFQNpxUo6dAk4S2EkIshhZCBqmmTSyWduyAYDhcMsHH3wwadJUz/N/2LH9ow97jBszLpPJ6A54zjkhVErJGHOVyxmzbZtzzjhzXV/zPOecUMqFyJW+espXIvC9wPcEpxQ5lCDHtvbv20cIcRxn1Ogx9Q31fuBxwXXkG/jKVVzJXKE/Z1hI7gcexvDsuXO79+yvqa2TUnAh9UahFJRz7HuunwuMfd2u70mZn+alQ36th9pGcaEwHeWx2obHnuZ17T3lesL1eAErlGYpjgOzycrWuR5lIBoPXbHS9+1UPTCaFTf9gAWBAKla1Hxr7YJZzz3xb0e2r7x5du/MsV/Wl/7opCutdE0RgQmMEgglCUxImjlxbPfqJfOb7l8b/HHXDm+2TyVCjJuMad8W644vJYmSRAjMBdTxkSYYRm2Nibb4oAQwChmFjKL8RUiwg5GFkQWBgaABQAaAtOMkHScOQMpxkghlBTcJjAMr4Zgp24pZVhQjC0GHYIwxvnHjRjqTZpRgCFtbWh0LcEoJhhgBjEA+s0IJBgQ7jGJCIMIOIQhjqAdABIHvK06wQylkDEtGBGecMcGpLvdnFHueIgRh7EjBA9+TnHOKgsBTnDCKKEX5nW3MGWYMM0oopfoGup6Op5jkQkkmBM0LBLlKZ150jkjm9h19JQM/0PoxBRvk+Y/i5hedFT/PK7oOQVc5QSltxrIERqHZAKwmJ1vfUna0ofgQMJopTHjC8JQjJfZ9hcwwjtxZv3jOc0/8y94NC+5e2D97/LC6knN2otxOVRXhXFiboTilWPbMqf1rli9orro5sHeXd9q/Go81cm4xanHuSIGEwJaZwsiSigqJhcSMOJTYnEHOYQEKeaxAzhBnqHBCiaOhQwnAyMbIItjG0IIg6zgpx0kCkHRACsJMY2PVtavnW0M1itu2GbesmGXFHTutDRNBWCk9tNoLlBCMcMoowQQjggFGtv7vqqvKITApAZQgQiDCNkKAYMgpPrBv19SJ42oqyzxX6FaBIPA4o7rkhXPGGRGCCcEwhpQiz/MuX/jxwy5dBvXrv33zRuiYvu/lqMuVSgjOqO/KwFdatEdI4bki8EQQeJ7KSSMXBJLbxCBBEASpRGTR/HmTx48DVvaRLwW5QNp3HwwZ/+lcbd4L1q0eIidqoYhSkHOL4BQGLU621knXG9GKSPmZVKgYgbCTvp9suJ4O3bIS1QLFmRMCibJ1y79++ol/3rXmm6qbJ2Z/9WX13ZNm7J6driqi1CLEwjhLcYrT1NkzB9asWNB4/9qQvh++3f6VWKyRc0swRwmoG0gRtCgBUlEhiZRECswZZBQIrmGBBMec4QI+NFYogYxCzqAGCsEOIQ4lDkY2QhaCBoLaGKUgzCBo9P2k16+ffOK1V17e9v161wWOnWDUBjDjuUwKwhlhBBXfurJ964by4puBJwJfSkkphoHvBoFrZpPfffv14IH9d/6wLQj8wJVKcYgAQtD3vXVrVnfo8N78b7978803jWzKkywTb71z80oQeAQ7kZZmihzflRRDyzI4p5QS33evXr3y9NO/mzdv3l//8u8lt28Y6UQ2kwwCv6Wp3kgngiCItzbX3C+tramovF9OEUjGwrGWxtK7twIlHDNz8fwZyXBlWXHpnRsXz5yMhOqTkebVy5bUVJROnTB+yMD+k8eNPbB7x73im+HG2nS89fa1y/v37oLQaUMxv8QreSOlAl/6nvBc5iqqJJEKUGYglIB2s52qBtkamKlPN902E+VOqhYkq2KNN9Itd5xsPYJRYodpunbTygVP/dv/3LX+29q7Z76eNLTy9lEzVmKlKosIyRJiUJwlKMlp6vy5w6uXf9tUfnno4F7vvtM+EWsSAnAGlSSuokpSJZmrWE6GKY8VwZEUWHDEGeQMCU4FJ4JrWs6l1zgjgiJO83ChABMHEQdhG0ELAhMAAwIDOBkErQ3r13bu/MHNG9f6ffrJuTMHKUydObG/pqp4ycKv66rLbSN5+/rll//87+++2X7sqJH79uxcvnThreuXOHHWrFh6YPfOnd9vaf+3lyeNG7135/Z4a2jmlIk7vt8EocUo4oy+/eZbJ48fD4Kg4wcfHDp4YOiQQd/OmTn0s0H37txsaawd+eXnk8eNjYYaRg//YuhnA5saalzFKEFBEEydPPnFv77UrUu3llBTxw7vrl6x9ML5Mz0/7DZ6xBeb1q8eN2rUrGnT3+/w3rfz5s6fM3PR/HnjR4987ndPf9yzx8G9u4Z98fmKJYs/7NJp2JDBM6ZN//STPhMnTpg2Zep7777To/uHY0ePGTRg4OCBg7p37frJxz0H9f+0/6efvvXGm3v37g7ymj8FfDzytA1itKwr91yuFJYKSokEsxnJEhSHdthO11rJKpCpMeMVmdbidPPtTGtJOlZmpmuR00pJgsEWYTVsXvPdb5/839s3LqwrPvft5GFVN44a0TtGsryIMZNSi1GLogwjqUsXjq9cMi9UfmX4533ee+/NeLRJSiQ40vooWoBJKaqzYa5irqJaBUNwrDvBOMc6f8qZTrbi/CKMasrBhEBMICEAEwcTJ4cVJwtB1rYyGFlVleXdu3WOx0JfjRv7Rvu/z545+YN//GP61In/8r/+5x/bPf/VuNEb1q1+7ZVXR48Y9c3cuQP7fbpiyeKunTsO6Pdprx493nq9fb++fQcPHDBj2rTePT/q9dFHfXr3fvVvL4ebGzmjUshPP+k3eeLE40cPdOvWddLEye1fa//yX17s0rFzx/ffHz70i04fvP/1nK/79vm4T++ef/rjH/bu3hkEHiVAcDrksyG9e/V+9513+3z8cf9+/f7+2qt/bNduyODBv3++Xa+Peo4bM+Kzgf2HfPbF319945//x//q9H7nvn36T5ww+cknf/3FZ0M+/rjP//rnf3n77Xf69vl42rTJ773XafBngwcP6fdx748/eP+DFSuW9e7Ve9DAwXPmzJs0cUq7di8M+Wxol84fzps3PwgeVitqwzEPZ+R8z1OuK3xPMwpWCgkBBDUZSRMYR3bYMertWKXRcs+IlGQixZloiZUsh9laZDRiO4SMBjtVxZzGLesXP//sU9u3LG0ou/jt1GGVNw4brXcysbKiXAhDLIqynGQu/Xhs+cKvQ+XXRnzx6ZtvvpqIhTTtu0qjlUpFlavrAqWrREEQUAgsBOECc4EZw5wTphtB9eZLfrOGUZJPsmFCAKYOJg5GNgQmBAZwshAYgqMTJ44898zTL7/453Fjxhw/eqyoqKhvn08+7N59/br1nTt16dqla/du3caOGjV+7Nh+n/T99JO+gwYOHNB/UI8Pe44dM75T5y6vvPLqoMGDRo0aPXfu1wMGDJwze16XLl3v3SthjDHG7t+vfL/DB2++8caVK1cPHDx84MDB6dNmTJo09euvv9m7d9+HH/ZYtmzlipWrV69ZM2Xq1EOHDnmeSwkkGK5Zs7ZfvwGLlyw/cvT43bsl+w8cWr9+05Ejx+bNm79r157evXo/+8yza1avvXb91oEDRydPnn7+/KWqyupLl64sX77qxs3bd+/cW7t2Q/v2b40cMa6mpq6hKbxjx/5U0ti1a//evQcbm0LxRKw1Eo4mEg2hllg8db+qtqqqxvcfOCs/f7iuJ11XKMV05KEkFgIQYlKaJTiJQRQ5YWg22KnqbKQs1Xw7FbqVCt1Kh4vTraWZaLkZr8hG72WjZYpGtm1Z+dRvn/x+89LGqmvfTB1x/9oBo+VWNlpWRInFmE2JyXBGsMyVi8dWLp0Xqrw5esTgt95qH4uEPI/rEkDfE0oypbjnSa3WJyXX5YxKCalllQQVgnCGWL42luY3dxjF+qm+QgjCbbCCoAmBCRwDAgMCoyXceODAnsOHDhEMV69Z8fzz7W7cvFpcfKepqbG2tvbG9RuLlyyeO3fOgf37EonYx717bd64ybGdbDabyWSrKqtv3rh19cq1SCQipbIsx7FBKNRkGlkMEQJQcM4odxzEuSSECMHcXEmsp5QruMAY6zHQCCGEECWEUkgoKozL9TxXKpWPd9wgCC5fvjxs6Ig5s+Y3NTYGQSClVkJUUnLXdZXrS+nqzeJDh4+2tLQEgS8VD4JAKqY9Wc/zXdd33cDNz33UR0F182fyK56bE0UTXiBU3k1REksJGbMJzWKUxCAG7bBtNJiZWiNdnY2XZ1qKs6HbmVBxuuVeNlZupaqcZJWdqvZEcvvWNb/5zZObNi4J1d6eO3lExdWDRvimGSsrEhxRajNiUpxiJHHl0pFVy+dFGkrHjvnyzbffirQ0eS5XkrlKei53JXel9JT0Pem5UkndklkQ3OKCU22POCOMUpLf2cljBefiTIYFw4whQgHGNkY2gpZ+hMCwrTQEBueIcQsTc+HCRUePHVWKYGQBx0DQphgLTgVjSkqK4a07N9OZNGeYEkAwFJxJLqQQjGKCISWQYEdwQjCkGBEMKYacEcoIpYgSyCgRnElBBSec6VZ4yjlmLEeHnBHOKWWUcyY4y/2CurSbIkYR41RKqTsyXKkoZYyR3K41Y4Lp6n0qBZWcBUHgKimFFlRlknMhuJBC19THjW4AACAASURBVPpLKV2lPFc9SMp5fiGE9h/N9GspQ5lLqPhcY8VVVErEuU2pRZlBSAo7MWi1QDsMzCZoNFipaiNeYcTKrFiFlai0klVOth4aIWg2ezK1e8fGp379640bloTrSr6eOqbs6kGr9bYVLS2SinAGObEoSlIUu3zp2Jol86NN5WPHj371tdcirc1+oJTinpvTrHZzUsPCVULr9+XgIpgufJeCSUH1JjCluY1AlscKYxo3SDDCKCIEYQxySRGYYxfHzgLHcOysZSUNI8YooBToi8DJAsdEECAEMAYQWMCxlOQEQ4wcjYPcFgFGFCOiwUFyj22cJ0T1IkgwXYRA9E+um+M1FPRmtS4/EJxKwaRkUjKNA/3LCk6FYDxX5c8kZ5JxKYTWUshNkJAy1weipFLSlSKvnKo7AQryhlqO9VGn5JFdw/zTXOYtL+sqXY/rFjJXUZ1Vp9QgNMNomoAYclqhHUZWCJkNIFMHMnVaKQdk64DRAO0Qdpqh0+IrY9/OLU888asNa5dGGu/OmzG69PpRq7XYjpcV8VzQazGU5iR57fLJtUu+jTSVjxs/7rW//z3S0uz7OUDk5fz0CI18v0wbUil0RWiCEZzmPpR5Z4UQRLRJ0lZJWyIMMYb6Zmtq0RyjkQEdQwMon/W3MHL0vScY5r4VQRocTEOzDTgK+NAnhR8mRxX5Kw+gkF+cU51f0dcfPEoutSJ3/pdVuV+Z5f4ggishlJCuVK5UOXOd113W9sL3lO+6SiqZ01lVBenUgnD8I4jJVz+13Xl+kM7PKfx6XA9xV5JIqXdgTMaylKQZSmIQRaAFgRCym6DViHULutkEzCbkNBMYoTBCYDTw7IN7tj/1xBMbViyqv/fjdzNH3795woqXOenKIuUyKYlggOEMw4kbV06uX74gFq6aNHHSK6++1toSCgLXzbX/66kKKqcGkGcU0eYvq6sIBKda2KItUBjFjCHKEWU6jQs5RYQAQgGhgBJACdAoyRsjs2CYCtcxsjFycsxBkXZ9GMWMIIpRW3Dk3KO2cMkXORQW5w8IQ99pV/9ekos2NJmXP2VCsMJr9KdF5k/ySygulHjAu64SnqvyM0j01AnleyqXiPe8wtgBLy///QiXFEDz8P6z/0C22ZWuRqXHlUtdl3qKukoPvQSMGSRXgxbFMIpRK4Zh5DQjpxk5TRiEMcgJhepujcB3Duzd8cyvnlgxd1rl1cOLZ4+puHnCSd53MjVFymWuYq7EnBgMJW9fPbVu+XeJaP2k8RNffeXVcHOT3j9pK0+dA01uRg8v/B2FyNUfsVwVEimwSy7FwgllOGfjKeIMYwwwBoTkvAqCHYxyu9MIWgjaeawUfJocr1CCEAI4zxaMII2GtsjQrhIhCCFAcz8A1fgoYIWzXFGcvq8Pmgu1skseQzkLm8eTfmVOjltJVzFXMl15qU2Pnh7hukoqoc2KdnX1Cnyl1d6VUvkSyYeIRCOjLVYK54UUi/6Gvu/qXjLPV54vXC+X/XIVyVcE2JRmEU4iFCcoRlEUwwgCrdAJI9BMUES37FCUZCTNSToI0KFDu5771a+WTBlbff3QkvkTy26fdFKVIFVTpJRQigkOGTE4Tt26cnr18oXZVPOU8RNfefHlcKhB84qXi5BlYekrBd+27QeRFzy7PLXk2IVR1oZmtKVACODcPo7DKNDWBwITQRtBQLB2ZRyMHAQtgm1K4AOLph3nAnk85JHgQsGUBorI/yQPAM2pyDOHq4SreAE3QnAhuWyLIc2sGiVKKCW8B8zBXUVdxfPq/Xro74MpacrNi8X7yvOU70o/Nxkgp9L7eAalbTa27ZSKNpTj5rDiq9xN8YTrsVx2XxIhdA2Jw4VFeRbTFMUJpht0QIygGIYxiqKMxBlJ5uXNDT9AR47s/f0Tv1oyeWT9rSNrFkyruHXKTlU6mZoizxNKMcYcRtIMJ+5cO7N+5WIjHZny1bhX/vpXjRXf5b4nvZwg9QOs6PJjmSNtyhkuVK3qR5YvbqUUU6oTdEhwkncgECEAY40DByNAMEDQcRzTcUx9BSNAct4MQMjBOPeU5sOrQkmUhkvbxwdgYkRXZD4opxWM5oBClWCuFEoKV0ptR1wlpaBSMMm5EjpJLZTiyuOeyz3BXZnDTe4jpIRWcXalUlJLfuWGjShXukq5UuVE+5XK67e7jyDkERZ5OHP/kEtb4Cft2+aHPspc47sn9Chs18VSQimgEA4XFmNZQlKMpATNMJykKMFwiuJEDig0TWmG06wf4OPHDz7/xBOLpgyrv3ts1TcT79886aSrHKOuyPO5lJRxQHGa4UTxjbPrVy7MJiOzZkx87aWXmhpqg8BVinmu1OOctBa+60rPFa7S/dw5F49R9Ih7yAqJOEYoxYXcbp5XcnaHYBsjgIBT2CWGeq+4DVYQAjkGyoXBMLdpnAdNwcl9QFr5pS0OJahN6TXlnOi9XyW5K3luXmqbpQSVnEpO8+zCPU94nvCkUIK7bTwSDRrP1e3v0lPKc5X/IHJ0NYC0mGCQn/raNvh5hDl+4ch1wD+YDekW/FzX467H81jhnkddF7uKKoWlBJxbjBmcZRhLM5bm9MESLMtYlnFDCCsI8OmTR373b/+2YNqwupKTK7+bUnbjhJOugmZdketJ5TIhMSMGx+nyOz+uW/FtNhmeNX3Ci//+x/q66iBwpWJabK/g3ubn0eZ82zw+dHRAC1gpeC0FItE7izrTrwMfjCwd4xSIBOdhQfIrF/gQlO/kgLnoKe+RkDY005ZsCi9rm+bhnDL9M3DGOFOc+oIqxZTiuelFrp4MwPPhrr4uPOV6SnmucF0d/eo9al4wxLn5vlIqIbXQwYNQODcn+EHcWwht2hqXtohpu03Y9o1txp/kplm0GSgqfE/msOIWQmgiJVQKcmFzbnJhMJZlLMtFhrOMYBnBspwbQtiMWUFAzpw88pt/+9dvpw9vKD2zZMGU0lunQKYGGnVFnqeUK4TABBkMpcvv/rhhzcJUvOnr2ZNf/sufaqoqgkBJRZXL8nMEH8TJelqcKKQZOC34s21DIZb/0Bcq7/MlLDq1n4WOAYGBoIWRgxGA0NFLeyo5Xsmf4Dy7FHglTzaIPkwnha9SinUqhRY4huq+Ii4495TwXaWUYsJFTAHMIeGISialdIXvSV+5OqWrU0u50Ea5rlJaIyHXBiTzzr7gkosCVh7njF+gkJ/80mPlBw9lXNoYoza48aVW03DdfBQtkOsSKSHnlhAWFyZlGcYykhuSmULYUgIhQBDQcyeP/Opf/3nulC8ay86tXDKz/PYZkK1zsrVFekQTlxiTDEXJitJLWzcuTyZCc+ZM/utfXqiqLA98KQTWA1uUyrl1Un+MXC4VkzqG5FxyXkhbtXFTHliEXMxCdZWCkw+GLQT1TpCJkQWBBSFACEEI815tjmwK7FLAB25DMDoaojrn1gYrOTNECSOUYcIIZZRSQhljnpKEi6jNy2LoUjM6Wu0cqYWHa9GhWnysDp5pxJdDqCyOQ7YiUo8g1ZNClCvdHHMoV+dRcksJN2ewpKsKcYB6HBb/oelpC45H6hAeA1gOKHrMTBsLpXxfeS73PZ4PjpgrsRSAc1twU3JDcVNxWzFbzykVAgUBv3Dm+P/+3/9z2oTBoXvn1y2dXXbtuJOqMTO1Ra4rpKSMAUoyFMZKiy9s3bwilWyaOWvyX/7yQlVFSeBzqUsnBVaSei53Vc66K8Vdl+XCBMGl4KJNTkV/iOkD1RPMHngVkGCdqLUgMB0nDZysY2d1TgUhgBFE8CGg5OyOdl8IgtDBGOYc2HzajRCEESiYoYeNFNVdZYJiSbEU3CayNIqOV9vfF2e/LwPHqp2zIXCplV5qIXdi+G4UX4+gs014Xw3aU26eqTLLowRwNwg833WFlK5UvvI81/VdlRu/KJXnSl/7KEq4btuw8aHUSJATLn0wzqoQDPuPVRo8QiqFmoS8ncrxShB4+UY09+GlfE+6+eGAua0iAZUAittKACWAkkCXUQuBgkBc/PHUE0/+y7QJnzXeO79xxbyyGyedVI2drinyFJMcM2JjJ4Gt1nt3LmzcsDSdqJ8xa9oLL/yhsvS2JxEnthbF0HUqeiAHJgAhhxGo8jaoYIAe5EYLoGkTJ7dJrQJdRunYGeAYwDEh0MlZB0EHARuCx5yYvMOLC9FQm/XAMOXkfQqOC6YYUkIYwYJRKrzSCDxQZuwrt043wOutuCHLDCItyq9F2I0oQtKvSPJGQ8aQqMmIe0l2ogkergQnakBlnAnleZ5QeuCZ66ncRGhXKeXl0075RJR0c8HjT7SHtU2itMXQ4+AoHJqB2ozFemCDdJ9HwRK1ear7mbnr0nxsT5UkSiFObcEcKaGQUGNFKRIE8sKF07958l+njh9UV3Ju3fJ5JTdO2slKO1VZJAWhFFBiIjuGrHB58cX1axbGW6pmzJz6pxf+VFZ8TQmboCwhJiG6Lh/qgqbczh9xCrlwneli+fQofShgxrn7V3BUMcLIQdBE0NSkAhxDWyUI7MJC0MmtgsObpxbSxsSQPK88sijFhGBCKCUIUcyktIk8WWNvupU+XY/uxHAScCE8pZQvWQbzM3X2/RSty8odpeBmK7kXQadqnco0b7Z5WYrfjePj1c6PdcigSnqBkkpKpsklP+gsF3W3nZhYsDWPOyVem9zaI8Tzk1h53F/RNbYaHIVVoJn8o+sH0vOF63I9gNRzqVKIMafQ9iVzcMFBwK9ePPvbJ/9t+rhBdSVnVi+bfff6MTtV6WSqiiTHjAGCs9COYjtccffC2pXzm2vvzp459YU//LH41kVXmBjGEUxinCbEwNhiuq6WIy6wkOSBcjWnhTx6YdPnkaikrbeBoK0rEBA0gWPoFBxwDOBYCDoQ2EDDBYEcVvKIydHSY9/2EVcGIUAIIvrAlHEWttgPd1NHKq1KQ5VG8MUmeDsCCBOcSyE96vkNKVqZ5BHHbTJFo8lqs/x8o3MvQS/VO/fiLI3dmiz7MUyO18KoIwPfl8p18wN+lVKukq7ihS2eR6LiR27z4xTyODjaGqZHnJRfoJ+H3+sFOZ9XayQz3+OeS3X2RSmkVK6PR0qgNf1uXPnxmad+PXlU/1DZ+bUr55bcOA4y1U62pkiXVROchVYEWs0Vdy+uXzm/vuLqzGkT/vSH39+5flbSFLKjSPexwhRCWYwtShzKAONQcCIF13JqSvJHzM1DEe/DkQtCAEEAgQ2BBYAJHL0M4BiOYwLHBk6OYBAC8AG7QAgBRiAIPCm59k4KRgdj1DZEQhjh/ME5ixnsYCnYV27fbaUhW9Ymye1meK3VhEwJwbOIJm3a6sg6m1VneFUChUzucAmZl4TqZghEAM8Q73wIVhv0ahgeLs02pLgXBEoLIOhZq67I7c48OnjzUdp43Hf5ufv9OD78x46fA0oQBL7v+p4b+L7nubnNRU9vLmp8QKmQ6xHXI1JCLkAQsBvXLz3z1FOTR/VrLju/ftW8khsnYLoWZuqLOHUYtQhKITsKjFBVyeUNK75tKL88c+q4F9q1u33lNAUROxOCVgRaEejEIUgilCbIJNShFBLiYOzYZhYBK5tOEAKV1EXwek+OU6KTuZwzSgnWm7SCM86Z4FQJxgiEjiU44RRJjjgFFDmCYU6R5IQR6EouGHYlQ9Cm+vtTfOLYkRvXrgSe8l0hOZGcCkaUYDp5owRRgjFKKdO98ijiiEOl6UsNVrOtTlSbe8qNqiiI2TgORHOWX4/i6y3wUjM8VIOuROn5Rni5BV9sshM2y2DZlKVA+kS5lVFSmyRSSYN618LoyH0raorAc4VylXKV4iqfsS0Apa0BegQQj2PlF3jlcWP0k+c/BRYvyL3dyzcNcdelrotdF0kJlQSucDzpuAq6Lg4CdvPG5Wd/99TUMQNa71/avGbBvZuniNEAM3VFnFicGAQmkR3FZrj23tVNqxY3lF+cPXX8H9r94dqFY9gKmcl6JxMCZtgxWqAT0SaJYJMQm1CHM7hi2aLKsuKVSxfWVJWFQ3Wx1qbW5oZwU31NZWkyFq4ovdNYdz8ZC5tGqrGhtq62qqqyvKqyvLysuOzenaa6KuwYN69dKr5z7fzZY9cvn7t17cKFcyfuFV8/c/Jwecmt0ycO3blx6fCB3Zl0PNLSdPzIgcMH9owa9sWu7dsO7du9f/eOi2dPHdq3+8yJo0cP7rty4eyxQ/uOHzm46/stZ04e27Z187mTx48dOjh5+fZJi7Z+t37n8vU7Zi/edKjSChnCpLLF5tda0JVWfD/LyrOiOM5uR8j9NG8yRV2aUeWXxOjpWlAe5wbkBpJY+aE0oMJPYPdahJyphmkofU8p6SmXSum5nuvlRSgLjFI4b4uPwp3+uczbT2Ll8Rf8B1jJHV4h7+L5XCniuURKR0lbCVNxw+WmKxwhnSBgd29efuZ3T04Y2SdWfXXbxsXFN47DTB3IVBdRmKUoQ3FKY6Xq3tVNa5fXll6YNWXcC+3aXTq7H2bqs7FKO11npertTCOwWpATwTCOUUb3LXsumzF98tLFi6ZNmbRr+5YRQz+bNW3SpK/GrFmxbNjnQ44fPjR35ozlixctW7Tw/LnTY0ePnP/N3DmzZwwb+vm8uXM+7tWrrqbmysWLi7/7bs6smdOmTt6x7fsjhw6MGT1yxPBhs2fO2L1r5+iRI76eM/ujHh+Wl5Vu3/b9sqVLen300epVK2fPnDF3zqw5M6eNGj5sYL9++/ft7ftJn6/nzlm6ZMnnQ77o1avHhLGjvxz02aQJE7r1Hdln+PRBw4aPmzbnky9GffnlaNMmjUl8vsm+2mzfiJCyBGswxP0kvtNqXmkyLzfZ11vg9TCqy9I4VNVpdq4RXA+TVotJ1zeRrE+jiiQrjZFTdc65OkdJ15NcKKmU6ykpldeWV7yHj5/jj5+zLD+Hksdt2S+Ri19weKWWXHddlFNkYRnGLS4cKW1XWkHg3Lp44pnf/OtXoz+ONlz9YeuyezdPOKlqJ1VZxFAWwxRGSWhFYDZcU37j+02ra0svzp46rt1zz/54/AcnXpluKTWi981YpRmvsdKNjhFCThSCJEZZigzOwIwZU06fOj3v63kzZ0z/pM/HRw8fXrRw4aSJEwcPGjRj+rSVK5avXbN65Ijhs2bOnD9v3vJly7795pvZs2YtX7Zs+LBhxXfv3i+v+G7BgqNHj+7fv//Y0aNbN2+ZOnXK5MmT1q9fv2/vvs2bt3z33cKJEyeWFBcX3y1eu3btiRMnd2zfcezokalTJh08sH/Lpk3Lliw7dfLUrl27du/ee+rUmWPHTny/dcv3W3fu2LJj5db9Y1YfX77t1OrdZ46cvHTs1NnTZy+GM+BOBFxuQpUpcacVXQqByiSLOdLAwiTCZCJNZIMlyyLwasiuSLGQra40kztREnc4Ul5NGpZESDjLqk2xt9ysS7LAd4XrKil9JaUX6GGsXput5p9L2j4Cl5+8/jO3/5fI5iexomUTfI+7CksJpLBdbkieYSwrhaFIHGVrrMjt0/vWPf2rfx4/qn9rw639O9fWV1wGqWo7cb+IogzFGYpT2IlhM1J///a2TWsaK65+M2vS88/+7uyh763WsnSoONN8z2gpz0aqzES9lWmEdgSCJIIZik0Is5X3y+KxSFVlZVlZaUlJiWEY0Wi0qqqyvLyiuPheY2NTqKm5trYu0hKNRWKRlkg0Ek3EErFoNJVOxuMxCEA0EjGyWdM0Iy2tdbV1DfUNzc3NiXg8k0mbhmEYhmlkbdMgGFmmQSmGEKbS6f0H9meyKUoxxhgAQChljBNCKWWcMypcxr1j961j1ehOC73dgstiLAWVLcSdCL4ashtStDRKbjaDpINzRUpSKCE8IT3JhStd5dlM3muxS6KgyRYVcVQeowkgLOrWZHjUUQ0GuxFlxystrFzPc4VyA6lUHiKFaMj7qeMXXNT/c6z4Dzu8P//iQmpOeB7zPOwp6ApbckPStIsjJFUZqTjbeOtQpOzY+QNrn/vtk+PHfB5vLDmya3Pj/as4XQtS1UUUZQhMEpTATpzY0abqOz9sWhO6f23+rMntnv3dyb0bUvW3IzU3jdbKbLgs23rfTNQ5mSZgtgI7AWCaEJMS25WUU5gfl8sIdiiBQhBOkWCYavlrAinRUjyQEkiQk0+QQAQdkiu5dSiGFCMIbAQBI5ggSDGiGFOEBMUM5/qMpBS6UppSyDmRkmmXmVECoYMxghgRatXH7W03srdDdsrhVxqMC/Vm0hb3Wuyb9VZDhhS3OBVJxIRUXCjGPF2uJSjTezpCcimUVNINmk1+udEOW+JulN1tQZC6CSBvRXB1ijSY8miFWZshge8q1/Ol5z66e+w/jphfth0/96VHHJq238RvUwn1U+8q5HCF51KloBSOYIZghsAJu7Wk7uqu+svbQ9cPxO6dunR0yx+efXryuGHJUMnRXZubKq6hVC1I1xZhmKAwiZ04tCLIiTTVl+z9fmOo8vqiOdP+9Nzvju1anaq/nQ5Xc5TJRqtT4ZJsrMpJNYBsGFpRCOIIGxAagkJPEEZshAzOIeeQUuA4WY4dI52AjmmaaQBM08hk0kkELdNIZzNp28iY6WQmEXOMNDSziVirZaR27/h+y/q16UTEzCab6qoyiUisNRSPNKfirXVVZZHmhnhrqKHm/r07NyrLS1pCdeGm2khzQ0NtZU1lWUNtVaS1mWCEECIQI+Gcvm/9cCNTnyJ1cVTc4liU16Xw9RCqz/L7cVQddbCUjHMupORCCs4ldzkXQuaK63mu5Ml3VX2a3grjOoPdbUVUKoOqqCOI9FsddTmEz9XYri46cF3lPsjOFbDStlDyEdD85N39Sdz8pLPyH73X02V0vq88X/iu1gODStpSGAzHUbYxVX+r/tqephu7m+8czVRfunxie7unfzN11PB0pOLc0e3h2hswW+uka4qQkyQggewYsmMExCJN5fu/3xyuurvs69ntnnr61P4tLNvoZMOMWjDbkgzdy0bu2zossiLAiSKUwChz4tiBjetXVVWUVFXc3b9n275d23ft2LJu9fILF05v2rRm44bVe3Zv/2H75h/Pn54ze/rGDatnzZq6d8/O6dMmLV+2aPWqpUsWL1i1cunWLZtWr1wxb/asLwYPaqirPXv61OSJE5csWrhl04Y1q1ccO3po8oQJSxctnDh+3LrVqxYt+HbDurVTJk1cuODb6VOnzP/m682bNgz98vMjhw77rkcQwoimHLz3VvZKvV0aQ4fK05cb7IwtL9Y5JTFclyS3m2zIpaSUcVcKroSUgnNXepJ7kknpC92OoeUABfVc924rqk5TKNwMEpApKLzaNL3aaN9qwUcqLAMp3wvyqCg0C/r63G+T1G+Llf8TUvlF4/ILhqzAKLlyBc/NVc1JCQTPCppCZqMRKbOaixOV55puHoyWnLTqrlw79UO73/568rAvrXh1OlJhJatBphak64owTCEnTkAcO3EK44mWygsn9sUaSld8O+cPTz11ZOcGkqm3Mo0YpQTOpMP3s82ldrwGpJuA1QqcKEEpl8OZMyZ369rp6pWL9XWV3bt26t3zo8GDBixftmTO3Jnr1635bPCARd99u/CbeZs3rh83dnS/T/vOnTN7z+5db77xxudDhixdvGj40KHjx45buWLFsiXLxo8dN+yLL6vuVx49fOSbr+fNmT176ZJFq1YsXbd21XfffjNr+rTPBw86eujAgb27jx46PH7suHVr1s7/+ps5s+asXbtu4qTJp0+fdqUiGHIKK+Pkh2vJm82gIYPKozhs8uoYOVxjRCxWFoYxi1NXCIapcKViTLiuK30lPVcpqaR0lRBESSG4EJIqzxXKQaK4FTVlxe0WErEJojIKVRKrqhTfX2bUpVnge54X+L7nun4eFr6+om/k41W0/+dY+TkWecQSaWmn/D5iQZFFei73ParLEqQwFU9js8mIVxjh4mzTHTN0O3T7eLTkhFF3+eaZPf/+3NNTh3+J0vXYbgTZOpCuRdmGIgRjBMSxE0N2FNpRJ9tkJWvtVP2qRbNfePbXB7etTtddTzXcxGaIk7SVqks13jUjlVayzsk2QydKYJIi49iRA9u3ba6sLGttbTp27MjevfvOnTt34MC+E8ePnzt79vKlSyeOHz97+syO7du3btm6Z/feI4ePXr927cL5Cz+e+/HCjz/evnmr9F7ZlctXqiory0vL796+E41Empqaiu+W1NXWld67V15WVl1ZWVtTc7+ioqaqOtzc3BIOh0OhUFNTSzgcjURawuHGhsbWSCSVSmGEKEGS4Wv1zo5i+2oTOlWdKQ07BlC3W+yTtVZ9ipa3YMyVztMxKcuj8FyVWRIjoRQKG7jZ5GdqwI0wPlttIeEyzqXiUgqhvPtJXJkipQnalMFQemGT3GmBlWl+ohYUR1AQBJaNbIso5SmlctJMnl+4p3nJ6wK1PJpr0af+f6Ab+BBKHlx58K/fdh/R83RCmSmFOM0ImuY4jsxGkKyxE1VG+F668a4dr2wtOx8vPWk1XL9z/tC///63U0d/CbMN2GqERj0yGrDVVIRhKwKtBEaRHcV2DFqtwAhBM7x62dd/avfUkR/WWHVXInePRSoumMka6jRnWu6lW8rMWI2dboRWCwIRYEcpMSi1EMoCJ8WIwyliBDDicIYZRZQAzglCECKHcUoIllIwhsX/T9x7fslx3ueC+BN2v+zuvV57r+/uXluUKDGIkqxoyVay5KtgybKVLVKUmMUoggAIQgRJgACRiJyInHMc5AEGmMHk1DM9nXN35fDmVFX7obp7GqAk6zho31NnTk11oRtn6unf+4vPwyltTh8CjAGN+0owogT7wAfQRxhQhoNASSmUFBTFlLWIIBjT2rJWwTLusqaUEEIQghgBymjXlHdgzC3pbLSCh/Ouz3jdxekGSdRw1oRcSiGUYMjD7Ow0Hm7w0zPgSo6dmXauzThHp9GFDDuZJArqUAAAIABJREFUADqMGYIDIRTnQR2QgkXHNTFeR56IRir4/Jh9ZbRxdgoOlimnwZVrieR0JWj22auW+Qha/IAxw3E8Mjgr2vH+Bx/dcR7d9UoHvNoKMIFSMn5DzrFSvOXMxiMmTEqIsYncAnFzwEz5+gzWU159yimOWoVh30hpqZ7ayBkn0ztw5eRHP/IXLz71M9+cQXYG2VnoZLCXmwP9MvBiue0S9krYLQGrAO38utVvf+RDHzi2Z72duVkaOJ69dag00mUXh0FjyiqM2eVJt5F0zQz0y8CrcGJK5mJoSOEK7lHiMOYLgRTHkmPBEWdYCjE79TTbdMjj9ijWpFKClEDGcMx0zSjOppJXL3Z1X71040a3lIJgiJCPkUewT6BPgEeAh4EHPcezdOAYvmMi6DmWrjv2qYHChTF9Kq9Pl7RUUavpdq6s16rVoZw9PJk0zXqlVKQUA+CfvDF9YSQ/mq70Jwuvrdi4duueRLY8NJ4slmr5TLpRyaZTCbNhSqUMxCeqKG2Km2lnaFw73pU7fDF7vq9yesQZKMLu65lyATChlAgDJQPFg0AFKgoCGQYyCqIoVGEUtPSZmx24nUC5fvXSlk3vHjm0r42Mpjbw73ZZEpNjb7z5+v4D+xgj/bd7f7Nw3oH9exgjURQGUazaABm1GTEwqCK3SL0ydgrQyfpG0m0k3cqYUx5GVs4tjZaGzpjJa4OXj37swXuee/oRoM0QJ4udHHLyyM7OgV4pFhmL4QLtArDywM6uXb7k3r/8wNGda83UzeLIuer4hcrYxfxwl5bqdSsTVnnCrk15RhraBexVk4nbI0PXcunhniunb9+6XMxOjQ33DvRdHx641dtzdXSor7/vxtDQ7YG+nunJ0YvnT188f/r4kQNnTh7Zs3Prje5Lxw7tvX75/JWuM1e6zly/cuHi2ZMXzpw4uG/3xPhodib5yE9/cvzI4cGB2yvfWXJw/66L508dPbT31PFDhw7s2bN7+97d7x08sPvAvp1rVr2zds2KzRvfPXxwT+/Nq0uWvvX8ojWPvPjm62u2v7HpyK9fW7xy9frF7257c+WG5+a/sW7Tll2bN69duerS5a5kYnLuK/Peemf1muXLl775xsoVK+e9/PKmNevWrXrn1y8988xzL8z7zdsvzVuwatPOsRotWKxgsr5pY/2h8ZsD9ZkKuJj2e9Koa9zfcSoxNFwNZcQFlyJUKlBKShkpFaggHmAPwihWludKtdpOoqhlbMIoihbOm/voz3+5Zcv28+fPjY8OHD+878SxQ3v37jx29NBMcnJgoLfr/Onenu6ZxPiVi+fXrV5BCb5+7fqPf/ijMydORVF0+sTJnz/8s+6rV2MYBQGXCsVcoZzanBqCGALryCsDJwfMtKsl/fqkV59AbsFvJCujXUbiUv/Fgw898MFnn34U6CncFMnNE68wB7sl5BSRV0JeCXhFYGc9LeXrMxtWvH3/Bz54ePsqJ9tfT/bWkje15PXaxKX8cFc91WtVJ6zypFOb9vQUsAqbNyz/xc9/ePnCybkvPPPq3BeffuzRpx7/xfy5L8VyK489+vDSJW+88frrTz/x+K+eenLv7p3HDh9ctvStFcuXLpw/95c/f/jhf/nx008+9tbi36xe8c5Lzz374nPPLlow/39+/WvHjh6tliv//L1/Wrl8xZWLFxcvenXuSy8snP/K6hXLn37i8ccfe/SVuS+99OKzv1m0YOOGtbt2bF/1zvK5L77w3NNPnjtxdN4r8597c8cTC9fMW7R4694zTzz3yi8fe/KVRe+sWLXphz97/EzX5T37jryxdOWm/Weu9429/pvFry9Z+cvHn/3ZL5/+1cuv/erlRS8venvZhh2/Wrj8x0+9/r3HXv/eIy89//a2QxMkbdPxjLvryPS1BCy5QRCG0wbpS8F1h/Pbjk4FURTyUMm4MTsIAxWoKAxUGIRBk0BbRlEYBiqQsdA0d22glIx5BaMoWvb28pMnzigZzJ370su/fv7vvvyVZUuWfvtb3zx/7uzuXTs3bVj/5OOP/fCfv//uqtWLXl34rW98o1ou3+i5Pn/BvOHRQccx9u3duWTJ4omJkWIxA3wzDIngLkFmq0PFD7jLsYH8KgYV6peRnfW1aWhmKK4Tr6gnb+hj5wcu7PvEA/c+/fgjTn0au1nk5Hw7i9z8HOQWsFPATgE6eWDnfDPtNWagnly3bPH9H/jA0d3rUC2hZYa0zICeuW2ke2tT3ZVEt1UctSqTdn3KM1OukVv65qsP//SHb7/5+vy5Ly57+82FC15Z+Or8N954ffFvFq5euWLFOyu2bd22Yf2GdevXr1q1euWqVSMjoydPnlqxYsWKFSvXrV23YP6CZcuWrXhn5bJl77z33s7Dh4/u2rVn86bNt3v78vn8wYMHL164sGnDxheef3Hg9uC5M+e6zl/ovnb90oVLZ06ffW/7zm1b37t88crw0OiN7pvHjp7YvnX77h07tu06uHTn5W0XJracuL58+8nrtxLXbo4cuTp88PLt7qH09cHitUR55/m+wQLednbo5y8tPd6f33Z25L2ukf03Zg725g/15vfdyJwYqJzuz12frtwYy03mtbRGDE/sOj42mLWnTFz02ZSGBork0q3akvfGTvU08kUjCkIIMQQUAEIJp1RgJCDAQkS5jBWEoeeiQDVnNhuatXbVCdelURQGSoVhuHvPfl3TojBYsWL51m3bTp05v3v3vrXvrjt86Mhbby1d9NpvDh080n29Z936jfMXLFz+zkrdsKYSyWVvLz904PDunbt379qzZs27Bw8eXLN6TSadCkMlmceILSWSAiuJAwkEcwSzGNEprCO/CK0s8Woq8ATVveJoffTc0KV9f3X/vY/97MdWeQJZGWTnoJNHTmEO8ovIyUM7B60cMDNOI+lWE35tfPOKNx66956jezdBbcYsjNj5ESM3pGUHGum++lSPnuo3S2NmI+naedcqFLJjE6O3bt24MDbUMzHaZ+jlei2vNUq6XtX0ummahmE4juX7LiXY81zfdxEEe/fuGR0dZYy5ruu5nmWatWqVM0YJBsAnGEMf+L5PCJFCpJMzV65cjdUlmw14zcFBxjnDOB59RVJySgmAPiL44rh+Lolu5sCMznRIAWaTGhms0IJBR4ro3KR/MYNvZZ2DfeWjg6WROhmu0qTJiw4r2cL0lUuUSxgVinEhZCiEEkrWHLn5wEjPhJZqUJ+ovoK79mTxyZevzF3Wv+dM6fbtquvQ06dnLl8p9w2UrnUXZjL22TMziSnn6LGJEydTZ88lT52cNExy60bR9uhMyrl0schlU49VSgUxZYJKxQGAQRAqJSEEXHAf+rZjAwSEEIwLShlEWKlACCGlIAQxzhDGlDHOmVIqbkATksTsTkqSuB0uUCgIkFK+4DYnOsU17FcDgYKISO4SPVubuDh4ce+nH7zvqYd/YmQHfW3aN9LIyWO3MAc5ReQUkZNHdg6YGbcx41Qm3crEltVvfPwjHzh+YDtxSk512q0kzNKEURwzCqN6dlDL9Deyt7XSiFmbcbRpBgtmNeU2MtgtY7cKnBL0qxjpEJqEuIxBSiGEnm1o5XxOq1YR8BjFnBLJWGuAiCjBBEGjQ/2FbCYQnGGshGxSUQimFFMBh63RMowgQpBgSHGzqao56IogRAAiQAnszjgnx+yMTsfL9njVsX08VQd9GbdqkUTNLdrc8qjhw5yFHKw440rG2wLnjDNOCSdYEMIoo4xRQhmlPJhu4FuT2uaDI4e7comMv/fQ4L/8YuvO/ZPz1wxvOV64fjl5vSd34GDi0NFUT1/5yJHEaMI825XMZsDoSEUzUHdP4cLlbCbnHjpwOzljlEp+YkJnTLXzc1GcZI2pXIK4AzJspnrDIGwG26p1xNEWbwY7oQpDGUVBEPMnhFwFRCkgBQgUCwMRBTIMeRhxpYiSvuQ2QyYnfqv5Ukrmmdm+wa49n/roA8/86IdGbgjoU76RAlbOdwpzkF1ETgE6eWhngZlxa9NWYdQpj29b++bHH7jn+KH3uF91G2mnkXTq0249aVenzPKEURo1CiNmYdjID7iVse4Lh7ZuXLFtwzupyV6nnnG0tNlI6fWsqRfLxZliPulYjSiSK5Yv2b9n59K3FleKuWopm89OJ6dGKqV0Nj2ZTSemJke7r1587ldPXLpwrl4t1aqFoYG+sZGB5NTE7d4bI8P92VSyhQxIEMIdY8ykPXiGmwPSjOLJMjg7rk1UwblJ+1LSbHgw1cA3Mm7Bl4N5v+EiRjFhjAnBecfBWDxj1pQToYQxwjhVnOmADZf9ghP0ZkmiBuqIbj6UXLVlIGNHJ8ecyRq0TUyIlFgQyAnjiAnKA6lCGcukhnECN5BBYOjQ81gYRZ6PMGZ3Ze47akazHf9xxNS+4c5sbSvzFqh2y20YiSBkKsBBQKKmZmvQVFYNeBiQUHqCOqEiShEhIKeOEh41pm+f3fnJB+979sc/0LKDvjHtmylo54BbmEO8MnKKyC1AO+drKbeSMPNDTmlkx8Yln/joB48d3iFxw9OzwMx6esrVZnw95dSSVnXKqiSs8rRTmrTyk7/4yT8P9nVVC2M7t6xa8NLTK99+bcniecveWjTv5ecO7ds5f+4LRw/tGx3qX/z6orGxkfXr3l2zasXcF59dvWLFW2++tfSttxYvfG3h3Pnz577yvX/8x61bNi95c/Fbb/7m5ImjCxfMXbhg3gvPPXvyxLE3F7/+2rxXKASsPbR854QAnu2kBAgBQoBug1OjxmgRZRpgsg5qLtIAGS/D6Yqf0sBIweGEUIa5IJyxtqyyEDHHNqOUtukUpGCCqf6il7LYZIP0FPyqx30uRmtk0hQDNXA64ftYKhlxwbkMeDwHEgihlFSBFIEQkVBRoIJQqTCQccpEBUoGQdNqvK8HqhMTd/Uq3JmrvStf146qVBAyFdIw5C0Rm7B1BFHIwwCFCirhMWIS1CB+CTl5bEzdPr/nk/ff+9SP/lHPDHr6FDBTyMliNzsHe2XoFJGTJ07BLE/WckN2adgpDu5Y/+ZDD9xz/MguxSxgF2OVd9/Munra09KelnHrabs+YzfGPS356ktP79y0Yqz30luLXv7m1/7m5//yT08+9vBLLz73d1/621s3rq1avvTG1UsXz51ZsGBBb2/fqhWrnn/2+TdeX3z18pW9e/asWL585fLlixctWrVi1WuvLlqx/J3LF69u3rjl0sVLi157bdeOnSuWr5gYm1y0cNG8uS87liEYwS2s3NXbO7sZIYAxIox0JZyuaafs8hkNT5b9motyFpys06zJxus4YyAlJGezw6gxVoSIgRK7RIxzIYQYLcGxGppo4L4imNahi1V/3p+xSdFlhyetmxlfKsViQSnFgyCMVBjJMFCSq1hPKmqpMUdRGMQFxni76SwMvR8xdyHjTlj81ouqdTkIQhGEPIzFie+8K4pkELIwjDcpR1CD4zoFFe7nR7tPfOr+ex/74bf0TD/UpoA+Da00slJzYsl2aOegmfXqSbM8bhaH7PzArvVLPvHRe48e3hVIB3lV6JaAUwBW3jdzvpnzjayrZTwj4+pptzFTSA3v3b75eteJ7rOHju7ecvH0wd7rXbd6rvbe6h4b7R8cvGWZNUb98bGhcjE/NTWVSqX6+wca9Xouly0W84mpiaVvL7l8+RKEKJPO9fT07Ny5q1ptLFm6NJfPG4ZhO3a5Uq5UKr7vkWbKDnRipcnvEs8ftcYcCSPTGjo6Zo+U8ZWU15N1i55wEM5o3u28n7fpaNVPVjwqIiWpFFw0NyPOOGOCN0mdhCQ8nKr5Q1WU99TVHBiuY4gFEcHtMu4r++M6OTxql20uVBCEKpSRiUXOYYM1ciljX86Y17PmpaR5JeMOVGne5oA1v+ItF+Xu9spOKLz/5C7c/LZSwJ1a3rNm5m5QtdSFiFJQCldwmxFTUS09dO1TD9z7yA//vpHuBY1xpzLqNhJQn54DnSJ0izHlHDBTbn3KzA86hcFdG5Z+5uMPHDu0Owx85NeQX0N+FXsV5JWBUwJ2ybcKrpF39LyrZ3wzi52yU0s61SlQT9qVSas+Db0yhgb0NQQNH2g+0Bj1CHabmnGSU4IZJTEPVLVa9n2PECgENXTd0HXgu4apQwQIxQB6hGLKaDx81BqKbkGkNbpG21ghCBMXEooQuzLt9mRh0SR1SCcbwAJU82lf0R8suxWHJSpgtOoZHhZChUpIFUrBBY/HwDgVomLj3qybNOlkg17MoltlYGNlINVXRGUgMja5loG3clCFoc9VouGfTLpHk86FjH8s5Z7O+1dK8GYdnc3j41l4eMY9OqKfmLKu5Py8TZuln9gLacm/RFEYhXcUn38Phn7Huuvm4H1GpXOpWIwqDGgQECk8KYzSzMinHvzIj//5q42ZW15l2CoNerUx0EjMIV4ZeSXg5IGV9vSkU0sYuX67OHhg28pPfey+Q/t3RhGJSaQIahBQh24FuhXgVKBb8e2yb5c8q+gbOU/L2LWkWZk0CuNmadyoTNp62nerwK35bg0ADUINAB0hu63m0DkyyClu0kYiED/4eMR1lhuhYyI6JumYRUknndOsK0MIxoKRrI5OJ+ysQcsmPjFmJWqIU9Fw6e0S6CnAjIXzHhssoaGilzFh3aUNQHSXFEw8WUOjVTBeBwWHThn0QsIfriAbcQsqxNR4HQ9W8WgVdqWAjoOiRy/n/eMJ+1rOm7RI0qYNyCdqcLhBExaf0PCMjlMWTTpsRCc3y/DgmHkm6dZ80Sz2BCqMwiieQL7ryf82rPxrcPnDV9jcLEMehlRJPwidWmH6s5946Af/9OXS+DWr0G+XB53aqFMfn4PdEvRKwClCK+9pGas6qef67fLQ4V3vfuyj9x7cvzOKJGMOISbFRlv3HfpVBGrQqyKvCpwSsAvAynt62mkk7fq0VZuy6zO2nvHdMvSr0K/FqpgQGhg5seZHTN7fSQ8Zk+o0iZ/a9E8Y3TW/2EnM1Mnvwjo5pCgmmHEMMQGYkltZ50LKn9ZoA8iqRxo+cSDSIU1otK/g38r64wYeqpOhkjdccnrL/kgNTpa9qTrMWHTK5BnNv5r3buWRj5iF+cWMl9KQiflglRybhtcK8FYZ3ii4Iw2U99WMxfMOnTKASdhoHUwadEaHeT+cbOAxDQ/WwKROMq5Iu/x83t8/aY1WsJBRFErVcjTev8v8q1j5d0MnjCIRhDRUKAz9RnnmC5/+5D9958v5kS4r22vm+53aqKvHdsUvQ7cIrbyvZ6zyhJHrNwsDB3es/vhDHz60f3cUBYx5jLmM2gxbFBttM4NRrPVeg14ZeCXfzntG1tPTtpZ0jIxr5YFXRqAOQQ3AplQmIXZLCwS09xFGMYs3l7ho3ElH2LGttFngKEG8NQwbM0rSTqax+GYMMQYuIYBQH5Craf9ayitbrLcIrma8GR0ZgBAiSi65nkcXUl5PAVzJwWmNykAmDXy76LNANVxyfspOm6Lk8YwrbBzqSNwogP6Cm3HVlTQ4nPDOzbh9JVT2edXn4zrqLnopHdShqENVcEXZoWWXOERlbF7CwsZBxgSTDT+hoaxDxwxyfNq7kPZxU001Fp77nXNl0Z3e7u969d+0gjASYUDDkGj1zBc//7kfff/bmcHTRqrbzPdZ5WGnMTGHemXsl7FfhE7GbUw75Qkz22/l+4/uWfepj9+/f9+uKIo4h5z7jHuMOAxbDBuM6BRrpKnfXYd+FfoV4JV9p+BZOc/OeXbes4qeU0F+A0ENIQNCHSGdEDvWmqLEZxQRjHgHOFisndpJAde6EjOs4BZo7iZ/63BcmhyCBDECY1tECar67MyUdyONJhu46vFcg0zWUc7wCRMGoAWLzFi8v0aqFg8DNlYF11KOxwLBpYVE2eWTNXQh7fTkMaSSCjWp0e4COT7lHpqwhuqsQYLJGrye89I20YiaMtj1rNed8W5XyVAdZFxSduiNvNddhr0FkHG4RlTWZRMNkLRw0qIXc/6JaZsIFZeKYqf39z/1/7g96E64hCKKuKHl/+avP/e973xjpv+YPnPFyPaYxX67MjIHexXkl5FXhHbG06bt0riR7bNzfYd3rv6rj913YN+uKIqkolJiKaDggDOPM5sSkxKDYAOj+KeOoAZBHfoVzykAr+Q5Rc8u+V48CK1B2DwwtjByCPYYBYyimIWwTf/0/gfPOnRUOwldOh3bTjvU3KdiS4MBRYggiAiR1C869HzSHa7DCmBJHY/W/JqNqw67WfCnDZq1eMnhFmA24iZSOpC6x8o2TesopeOMJSZMfjHjT5mk5PJLM/6Zaf9kEkxZvAZl3gZ5m2QsVsd8oOAM1mjeFzZWLlEWVjVXlIE0iKz6YtrmA1VyveA5NAIizLkk6dC8xy7kvK60rYJAxt5Lu+XpP33d9RkqigLHrPz1Zz7zD9/8n4mbxxrTl7XMNSvf65VH5mBQRaAM3QKyc74+41QntfxtO3vr0K5Vn3joIwf27oqiKAi5CpiSSHLIOWTci4XtCHUItREyMbEwNiFsqzRXfbcMvAoAdYi0WKsZIR0hDWMrlqHiDLaxIu7k42gfd/36W01I28DQFhNpa/6+5dkQyjChmDJGDUD6C15vHkzrpOphotS0BodreLSOuzPeYJkMVvHNon+zzK7m/f6yM9xA/TWSdvm0DlMaTxlspObfKPg3K7Ar506YVEcCM2X4rOazaQMndGJC4dCg4rDbBXi7AkoeHW+QiQZOajhlsbLHfRLmHN5TBNMGdUV4qwwKNm3g4GTK7SmCMJ7l+W3P8T/HlvwW6HiO/tnPfOrb3/pmuv9ibbyrPnPFyN5yiyNzCKxgUEJeAVpZT0tZpQkj1+/k+g7vfvfBBz60Z+f2WawoImWsIgSljGVVAed+7M1w7lFiU2xQrMXOL/TrCOoYGxibGMdyzTpCZqzZzShmrMkaylsOx13cLW1y5TZPx51oaBLp3n2lBZqmyjvGBGNCMCGQMQowS1TxxYQ1WIF5j2d0P2exaUumbJHQ6ISGh2qoOw+vZOCtIukr05EaLZqk7NK0LQer6EYJF1w2XMY38qjky4QG0hbK2HywhmZ0YOOwYNHhijNtkqovGiTIWlRH0qeCiMilYUKDI3WQdmUV8OEqGGhgn0spAhVEWY8dnbYLHmtK2oVRu52yEyu/N7PyH7OQZ3/uM5/99je+XU8NVkfOVhNdjexNszQ8B4MSamHF19N2aVzL9jm520f2r7/vgXt37dgWRVEYCamYVFQpGsgm30tLTwILgTiPcQMotRHSEdIh0BA0CLEpdWJNVUJcQmO5VSB4zHmPYmIOSiFtmZk7jEpMZtmJCQxnaejaSt8tJ/dOmknSDpQwhhhTQjnGhDCOuCrb+HbBu5xxByugaCEDMBurisvLDqvBcLRGeitkTGfTOi06VANsRsODFZAykEuEheSltJ/3VdFhaYtWfJF1RdGjgItJAww1cAMqKZQD2HANJXQw0vCHG3CoihtQ6IB7IhiogIkGgiqYMOhoA/Momqy5dSyGdXYy6dEgbpNs5dR+d9L2PwkrELh//bnPf/vv/8GsTjcmL1bHzmmZG0ZpcA7yyxiUkVdATs7Xk151wsj1ubnbR/Zv/PB9H3lv+9YoiqJm4YIrxYVgStHZQ8RiZThmfaJNxWYTITOWaKbUpcSj1CfYZ9RnTaAgzpBguFPqro2VuxmUO3hpZ01OBz16fJFTzO98qXk9ptMlhJC2gUKKE8pVyaVjdThSAVmTFS1c8HjNZSZSOYckDTxSByMNNF5HUxrK2dShUkkVyHCy7k2YqABY1qVln+YcVrAJZOFAAd3K+S4NlJShFAZWUzrUqRiq0USDDNfpubTVW0VMhgbit8poRMOeim6X0aSJLSZ5GNWRPDLtJGwaRVEUhGEUt27/xyZU/gCsIO9vvvC33/36dw0ta5X6iwOntKmreu72HOxXMaggv4ScnK/POJVxO3fbKw0ePfTevR+5f/u2LVEUBTF1XRiEs1zhQgUiDEWgWBA00SME5gww5jPmE+xQ4jPqUxq7sU02KMGJFLFmYVNOM07NMQo4w3xWWoN2GphOkssYHLOObSftJcWdpJh3MpPNmh9KKaGcEaoEEYL7RFqA11xa8njJYTkDT+soZZC0gSoOtSHHTAXxHIgULhHDDaIhUXaoQQIDiryJAOaDNXCjDBBTSjCumIVZxgRpEw7VadbiNV+kXD7QAHlfTGk4aTOmoqwJMy61eZS1aRRFEwZIOKRXg11ZU0RxSVCFs2M+fzhW/r2oQsT/8pe/9N2/+7ZpFKGZLAycbkxc1rO3mnEQ9IvAznlG2q5OWdkBvzZ66NCeD917/5bNG6MoClrt5u3KRWtKSjUFowMuFROSCIFiFkJGAGeQc58xPzY5MVZixUTOMKV+W++bszjdAjlDooN97i6Hd/a8w79pSrK0cjOdUi13+cix4Wm9CWGM8SZrJhNcKCmliItBvFlIlEJK2VR3kZwLFQUqp6MxjWiAll1sE5G3cMUlPlE5i7osCLgKhKq6NKkBm4oGCtdfM9fsm06nPdtmDlMFF6dteiHj5j3FVThQ8R0e5ByW0HAW8oQFsx47lnLrmEdRFEWxtPPde9DvxE2zihz+m9ES/0vKyFe//MV//Pq3bKMcUL00frmeuGTmbs6hoIpBGflF6OSBmbFqk2Z+CDYmjh/Zf++HH9qyeXPUIcYYtASDW7rkzfGTFtsiV6qtoYYFR5yDNh0hZ6itm8gojHcoxrxYWjMGShsrnUenF9K0FpxSimMxlli7h7JZrHRalFmgdGi8cEY4o5wzziljlDEuOJecS84FZ7x1CN6Sf2FcCKqEECocrpG0wyyqkiZquCTnUYeppI4aDuJSMMVqHk/VIWUqiKJEynp1+c1dJ7Inz5ZOn81NzVg8inIePZfxTqecskNSdTRRx0lXdhe9CmSjBsoAfqHgD+s4ittdotmeg7Zv+7uoDHAnAAAgAElEQVTmln8reP4Ni1Ly9S9/5Ttf/JpdL0fKqU53V8a7tNS1OQzWkF9GfgnaeWBl7HrCLAx7tdHj+3d+5EMPbtm0KbpjjDaINWva3C+z9PxNMmcuFVWKCUljBREpiOBIMNw84VgKHAvGtzTj/Tjl38JTU6GlU8/p/dsKpTjWiBJNuHR0Vd65Z7VNUad2DeeUMyzv1nWZlQS6C6xSsEBQl8jeEqgA3oA067Cyi3MWaiA+pSOPSIEFoSKlAUhkFIUNw1++sWfPsfSaPeln3h5beSw3pTHg8pmcc3FQ33+rdm7Mtnw1UgYNzIcNmAV83KNTDh5sgK4ijqIoavor/1orwvtC6/a21bozbLZD/GEbGefk7770lW99/otmtRhFnpHrK4+dN9LX5zBQhV4JgQr2isjKePqUXR5DtdGjO9bdf889mzas7fjv3b2CIGhRwscj37JtZuLxn1g5UwgsJYlPOIOs6dN4mNiEOIz6sW8rOI752WVLtiqOq9vKYK1JomZev7mt8NY4WYdsS6c1apmW1vbUvI5jG9YSgZkVBlKSK0YF7TBmnEjJhRIm4hMaNIgqubAGZd5CGuQlj6Z0BIVkXNVd3gA8ilQu6yxadv3qJNxyfPrReT3Pbc6u6mpsPJbrG6mVK15OR1MGu5qHBldpnxqE51wxY9PhOhk12LjDzuchU++HSMeT+G3PuD2degd8mveGSrH3A+u3Y0WQr37py1/76083qtkodN3SUAsrqEpgFYMK9krIzrnatFUahZWhYztWf+zDH1i/dtX7sdLx+926Nu2hSBlzRyuhgma8HYtaCY4YA5R6hLgEu4x6YcACxaJQRJEKAxlFgRI8CiTFSDWF0kMpeJz/joESGzYhWBj3JgYq/hsIEXfvYiV5FAVKsljCsCVLR5qCYyw2GLFwDW1alLYekOJKcDlrzJp2hSulQZE2kUV4A7CGz3ImsTBPG6hocck5FixrIYDk+Fht2cb+ZTumzk84By5V126d3H42+25X8fAQcGU0Zcj+Bi05fMogGpUTGpo2ac4XYzpKebRnKtdfcTZcGGZ/gAGIV61S3LxpHYJ++0qjXk1Mjs8kEzevX0MQDAz0dV+7vHzZ0kw63XpMvw8yXJC/++qXvv7lz1bKyVBZZq63PHZOT3XPISiWkqlArwSdomum7co4rIwd27Xq4/ffs37N6hgBUYuDtRM4QRAEoQwDJSWDwPNcWwjWtnhRFDeHqSiSURT3e8ZcMUwKEoVcMh+4jczM2NTEQCY5mpgYmJ4eTc9MQNdMJyc5xdVKqfdm9+T4kGE0rndfzc5MK0F9z+y/daP7clepkLnZc+3KxfMDvTeuXDjXfe2yoWuBYlGk6rXS8WOHus6fdox6FAWhoFHAOcdCUCEYpUQKLhiWgjKKBIGcoJhKMwwUgj5nNFRCCcYoZrSJLaV4wWYTOrGIyBi04pKsSQ0kZ0xsQCa5QFwlyrD7evb2iHZ6wNx4ZPLGoL54ff+Bi9WCyQogGKjj0QZe32sennCrSE7quOzxMhQTOipB3lcBGZu8tnLrhcHkT19ZUbL97qvnc6nExQtdt/tualqlWimMjgxWSoX+Wz3nT58c7u9LTU0eO3zg4L49n/nkJw8f2FevltasXFEqFUql/Nq1a5544oktW7Ywhn78kx+899572Wxu8+bN0fu3sDtWEEWRkuKbf/+VL3/l85XihACF8sTF2tQFI9M9h5EGATXsVwmsYLfo2RmnNglrkyf3rfvoR/5yw7tr2li5c+vpOI9ChMDWLRsXv/5acnoKY+h7TrmUd13D90ytUQK+oTdK6eRENj1Vr+aK+aSplwf7bzDiJSZHFr76St+t6y//+vnNG9bdun7tlV+/eLHr/OGDB6MoGuzrfW3+Kwvnz123ds2li11L3lw8lZgkBG3ftuXXLz5/+1bP7ve2//rFF86cOrFq5TsHD+yzLdO2jMmJ0TOnjy98dV6pmD90cP/G9Wtv3+rZs3N7MjGyfcuG0cHbjWppz873DhzYc+jAnsnRwdHB2xvXrr5w9vTGtWuOHz54aP+eKxe7Dh3YXymXlOSUIMYJFzQUIm3R20Wv5rG6LyyiMiaoYZ7UkAGo4AqL4FxPfTTl1jEfrrMrw+bytb37rlb6dd5f9msguFmhV4t+yWM6FCkHJyxSAazks0s5O+Wy/gZxRLR45ZZnFyz9h0fn/nrxskcf/tkzTz+5YN6C1xYuXDB/3osvPj/vlVdOHD/xm9cWfesb37x04eK7q999b9v2Xz359Lxfv7x21ZqNa9d/8QtfOH/+rG1b3/nOd9atW3/w4GHPtb/0xb85fepkrVrZvm0rpSR2Zn4HVsIoipTk3/7m1/72K5/Lz9w0U93F4bP1qStGvncOxTpDGoF1CqvELwInB/QZYqbOHN32wH33vLtqRdNCvK+NL5il+A0oRefOntzx3tZdO95bMO+V5W8vWfjq/EWvLVj82oIN7656bcErm9ev3bx+3dyXXli/ZuWGd1f9+oVfvfTc02dOHcvnZla8szSKojWrV8x96cUrFy5cuXTphz/4frVaiaIwMTq8d+d7C+fPff65ZwLFV61YfubkCU7xlUsX1r27amTw9tXLF9a+uyqbnTlwYO/w0EAURSeOH533yssH9u9dvmxpFEWbNq5//Tevvbpg3i9+/vDBfXvfWfb2qRMnbNN88/XX31j8+qYN67du2jSTSLyxaNGTjz2+5I03nnvmmX27d58/c+bF518Y6B8IAkUwopxQTgPGMzbrLfollzU84hI1ocECYCNlMFJ2pQgJZ8NZe8bAIyW68VRhy67xS72NKZPnDKZjNViBNwt+0uZEhViGWRMGURBEUdJkww0649GBGtK46stoaw9d+PrDLz767Pz9e/cue/udhfNfPX785PHjx3fu3LVkydLnn3/xzTeXvPjSy3v27l+ydNmOnbt37Nz965dfmZiYmjt33iOP/OL69euWZe3Zs69arb/zzsrly1du3bp9w8ZNW7ZuPX/+/N59e3/vhhZGUSQ5+sY3vvq5L/xV3+W9tfFT1ckLjWSPlR+cQ3GDgDqFGoU16pegmwNmmjjZM8d23Puhv3hn+VtRM/y5o0m4BRcVBiqKwvGxkZ07t69eveLNxW/8/JFHlrz15prVq1a8s/zRnz1y8vjJp554avmy5d1Xuzdt3LR185aN6zc8/eQTq1a8c+P6tUw6+dZbi8Mw2rply/PPPb9+3fprV69u3rSJcwY8b9nSJevXrfvVM8+8t33bwQP7tm/bamiNrrPn3l2z+o03Fj/z9FPr16197bWFp06ePHv27OBAf6BkJj3Tde5c17nzu3buVEqtWrlyw/r1xw4feXvp20uXLt+0acvu3XullJqmnzl99sC+gzeu95w/27V187Y9e/YfPXr85s3evXv3T08n0+kUAIAQjDGilBBGJaNVj/eWQBGowZqbN0napAWbV302rgPCGZeiaLIiVFdvVt47Uzp8rVByWQ3w0Roaa5ArBZQzcRyONACreywKVBCGUwYu+LwIeH8NZjyacFW/wTdfGhtO5DRd37pt58GDh6OWqrhp2jMzad00PQBN26nU6nVNB5iYrhtGUaOhuZ7PGIvHXcMw9H1f08woihAmCBOpFADw9+5BYRQFivvf/OZXH3row33ndmjT56vJy3qqx84NzmG0QWCdgDoBdeJXgJPzzTT1CudO7vnQB//i9d8saGFldgqhlY4Lg0BFoQrDYO+eXadPnzx27NiOHTsz2dy1a9cWLFhQq9UnxifHxyYLheLUdCKTTdfq1Wq1nC/ktm3feurUCamY7RiFYg5hWKnUkskZCFGpVPJcV3JWLOSPHjlaq9avXu0u5AuFfN52LMFo381bqZlUKpXesmVrPl/I5fJ9t/oQQND3MQKcEsF4LPyCEDp//nw2k1VCEkw0TQfAt20TQo8LaprG6dOnAPAB8BglhOCoGUpEcfKNMRLTKVNCKCWcUxuK61kr64mSLxMam7Zg0gAmlJN1DzDJufJZeOZGaWJM7xmo3p5xUybJmvS2xobqaMYgJIiiQPEgzFkIcxWGkc/VtbxlcNVXB2MWL0I2bZLuKjyWQvGjGxzor9f132sJWg/597mrf2gLZhgGUSQEsb7+tb/92AP3Dp7dZU1frqevNTI37OLAHE4NijWCGozoGNWRX4JOgaNq18l99/zFBxa+9EwUySAeaAvCMJzVq486MrmEkPjDGKNRFAHfL+bzSsooiqJQBoGIQhmnKELFlaS6VgXQ5RxxBpWkjCLBaaB43LbdrjYHiktBlRKEojg5i6HflETmNAplSxWZxjWj+F+10zAEQ85o3MbbrA1x0qmeG4WqGYpzGotmNUc7W/LLrVAIc8YYk4LJ/iJM6HjaxDfzbsllI3W/AdlUg1ZcJmWo6eBSb/32pDM6WsMyGquBgQoc06iJBRYqDJUKw7KHNczjP16DyoxHLBGczTk2V0DIaRufyTpXCih+dH8ISv6A1R4L+r03hfHcECV+5Stf/uwnH/zw7Qt7rMz1Ruq6ke93yiNzOkTvDEYNimrYK0uqXTxz6J6//MCCF56KAtRS/4xj9/b7zqpTRFGklAoCFUVSBSwIeBQp2SwrxuVoIgURDHEGOUNxXo5SwBiKY9fOBGu7AapdwWG0JV7VbpaL82zvKwLcVT+K0YOQTymKcyftzFtTv0WwOCSOpetnRXY7cjyCE86Z5CyQaqIGb5X8OpYTdb9o87RFqh6tubyv5Om+KJX9uk5OXc6mdISV4kGEZVTHJM6dE6lKHq4BGj80XwQJHdYQ7tfptRqwqYBc1pjck7RTLo2iKAqDuND8H4SYf30FoYpCjL3K1776+U/cd2/fhb12rsfI9RqFQa8+MScemZfcEswUzORUZ6iumH753NEPfvCDrzz3uMBaFIkgjn7utGBBEHRqerYl95TiSrJW0wISAsbJ/vYhGGIUcI4oA5RBzjHjzbxqi6FptlWlDYL2eechmzmV2ez+rElotTQQgkQLHG2J6Zg/Jwikaknayw6J5rb5aaWDEedUCaYjeTzhZE2U8njWFXUoJjVY8ciMg/MNNJ12L90q9SUdh8miQ2o+sSifMnEV8irkJRfbhIfxQ4miCZ2M6KjG5PEZtybUlAOGGu6wQQ4mDaSCKFLNFv8/MlYiIrD2nW9/7cF7PtB3fq9TuGUW+qzKiKdNzlHCFczi1JTcFsxi1KCwobjZfenUhz/84XnPP4HMlOJ+FG9mrdRh1NqAZp3cMOiQKBdKMimIlFiIZj8UZ4AzwKjPGSDY4xS0TAvkDHGO3leyIZ0lnriS/Fsx8f46QGwt2u8mOI2BErbSym2NwKBVqWhjJT7aaIvfRwgmBFWCsSC6kXUGK7CGad5GRQePaEjHKgpD4JBzXdMjGTtn0yiIWBhaVFiQmpDrPrW5EmEUhU0QZCzSU3C8MOyv+UMNkHTwsAFLSB5OO5erIIqiKFRhq5j3R1thFIQhEdT4wff/4RP33nvrzC4n12vk+qzysKcn5ijhxFhRwhHcpsSgSFPCvn7lzP33PzDv+cdhYwxapRh2bazclWiJJ6GCsDkUGSgmJRICCQ45B4y6MVYwceN6IaWuYJ5gkDMoWzxhba3Eu6EQV3zaBZ2OwtBd9/+u+lG8+wRKRHfru82y7zX17FuH7KgVxBKxTColWBCoGpTnpu20S5MmSWrEZ0oqKQMVBXKs4tc8EWfaO0bCws4TESgd8SkNeELmAespeyyKCh4Z1v0Rg+5JWAaX8URZs3/ljwqXMIp4INwf/+h7n3rgvp6TO8x0j5a+6VRG3Mb4HMltTm0pPCU8KRxBTYr0UDo917vue+DBl559AjdG3WoiDGX4PqzEOkYxVmL+3yDkQcCUQpx7nLmc2ozYDFuUOox6HfXCGDQ+oT7jkIu4QQ5z3izTsN+6pzBCyR2F6Phxtpt278AKpaLJms4Vaz77DgnsJtNfu3IeBDLu5Hq/gWkVAWImU6GiqKeEzieclIM9HqggVIHgKhAyNJH0iAqjyKbCgIwHIVJBEIUqCLEMkVRZl440YMrBMgrrEPdpfgbSgoNUFJYwPzRjD2i4A15/VKPSWjIM8U9+8oPPPPSxm2d2muluPd1rFAas8vAcKWzOHSE8zh3JbUFMirRQWn09XR996IGXfvU4boxZxfFQ8Xa+rxX+hPG3pxVOB0GsfCUx5y7FJsMWxTpFBkEmJhYhDmNNoxLrplHqU+ozBhiFjEEusJCk6ep2NKO0v9+sc1tp1vxYJ2jadyrJJOecMsmbVkmKpjS7lFw15cjvUPZpWRfeVrVv+jdttW4hlJRSSaUCXwQnJ63+OgJcxqxeWMjegkubhiAouWigDkcboLcOx3U8YaDbdThQB5MWKiJeBmxCR1WiGpingOip+3mfdRXdIymH/lHg8Ttj5iiKiVj+5V9+/MkHP3bjzO5G4mI9eV3P9zv18TmS25RalDmcu4LbnJqMGKE0B2+d/9RfPfjyM496lWGnNhOGKoxmg6DYwW3nb2N5V6W4koRznzGbYoMgHcMGAo1mezaxKHUYcxjzWh3dPqP+bIMLx1zgZkmPU8buqDnP+h+tQ7TaCZoxi2D8zp8dUIsDHx7zXyolYvvR4bsELT111VSzlLEotmj7OrEct1JKqjCKojqVJ5LOaB1CqYgI6z7zhOSBCgMVBKHHAyBDC3OTybRDsx6zuDBFoFE1UMeXit6QASwVjOlwxPBqhFwq+zsnTIOKKAr+40Ll3wmU35uMiaIo+ulPf/SJ+z7ae+FIbeJCNXFJz/XatYk5nJqMWoy5FFuS27GgTCjMwVvnPvHQh5775U/8WoIhK94+2x/WipaDIJAq4EpR1ew6gJw5jBgUaQQ2MKhjUMOwQZBOsEGoRanFmMu5H7sy8YngSDDUxoqSzTDkbu9VsFhYcRYKgiklZl+NbYzkqqnIHnNCNfeOtiBuEEgpmyKnbY6kTg8sCILYv2lalA6Z5TgajDMGBZ+fSjmjOkzbZLQGwkipUIaRgkE0rqHBOkyaIOPSGRtPWXTMpH01v7/hjzsk6dIxE04YaNzCFcJ76t6uKaMEeRTNdmT//7seefinn7j/Y6O914z0rfLEBT3TYxaG5zCsU2RSZGGgM2xIagpiBMwYunX+4w998MlHfihRo0lHFd5hV+KARwU8CFkQEKUQ5z6jDiMmxRoGNeRVkVcioIJBFYMaxRqlBiEmoTahLqOtkREKOEOCI84R53EmpunMxo5I27R0OrCtvpOOppOWQyoFCyRvwiHmVOFCShETZSnZlk0OWpq1QWdvqJQyDGN22ia8Wghr5iGj2POMVBSFVcBPzVjdJVBDnCsZRZGIoqKHCi6pUlnCrOSxnEdnfJYCvABZEbGkh0dNMKbDAqBJD3eV/L1TZhHy5t/2D0ia/SeuFsvyL3/x84/f97GZ8RFqZvJj5xsz1+z8wByGdAp1TkxGTE4MSkyKtYDrQ30XPv3J+5989CdRJKM4zR+E0WzDVRCEImZ5VwoL4UvuC+YxbBCsUaQhrwbdMnDyyM1DJ4f9CgF1AhucWIzYBDsIW4w6jDiUepS6nZuR4EQIwnizl/au6LfTR3k/Vto5WSlYzLatpBCCdaiwz8qxt482CUrbzDTdWyWUjNnY7mDUiWEVtziaNLic9c5m3JEGsql0IBop1PoqcKQBRzVY9FgB0EmbDOlg1EQjOhrR0aQNNcL6GmDXlH1sxrZ4zMgSNB/XfzYc7iBjvyOp2zYHTz31zJ/91/+6avmb1KtUp7rr01esfH+MFY1hgxGDEYMSA4NqSBsTQ92f+9RHn33qF/G7hpGK04hxJjgIeBCwQFEpsZBAMFdQV1CHEQPDBvKrwC1CtwCcnG9lfCMNnTz0ygTUKGxQZBBsIWISZFJoUmxhbBHicAY4Q5T4ce8tY6g9GxZ7tfLOCKiNlbZFucOVaYNJsFmvtiMXJ+XslY49SLX7QeOTQIlA8XYHzx15yJiTKYpEFE4b6HhCPzFj30xriXI9j0TCQGM2njRh2ifTNipDnnBADtEZj/TX0cGkuXtKH9Rxe2f/46zw9/4aXziyf9/H73vgz//0v99/30evXDwJahP1qatOcWAOxwZDOicGxTrFOkUNCqqN8tSvnnz4z/7L//7kYz9vvYuIItXqt42JDOOErM+ozanJicmQgUEDeRXoFqGTRU7WNzOenvKNlG9moJOHXhH5FYIaEDYg1DDSCdII1DDQMTIYcTjxKPFiuDAKaQyXjvHEVkvbrHWJgRKftDOtsiPrylveTJvbPW7b6wCKlJJ32BXZmZ0L2qAJpFKytQdFYRQ1LVDM5RWFNpe3y96xhL1n1Do2rt0su8MGmHT4sMWGbTJgwKsF52TK3Je0DsyYfXUIZZyIkX/MhFvnDhe2Wv7jb398ceeO7f/b//q/fPbjf7V86aobPf3lcjo73l1NXDPzt+e0IKIxqFGoYdgIpHvu9MEvfuHTH7n3nns/9Bfz57+MoB9FMmYeC4PmpsO4x5jLiMWowYhOYQP7dexVoFOEVtY3Zjx92tWmvca0p037xgy0s76VhW4BeEXkV5BfxaCG/CpBGkENDBoUGQTpFJkE2gS7lPiEAkJ8SiGlcaYOxz2RgpO4M7czoRLnQpp2pfWzGXi3zM8dqbYWXFpJl6ZdaRJ+tmPmOEfXuq1tgcIwCEMRhjIIhFJCKh4FOIo4VrLoov4auFIC54rgVNY5mdTO5s3TOfd8AQ80UAUy2e4FigIV/VH9k/dHQGFM/R4GURQVMun/8X//+Sc/87muK1fjVycnhzasWJC8fcos9LewgnUGNYZ0ChvZmcFqYXJq7Oae7au//8/f/rM//ZMXn3k6CmQYsHjfUQowZinpSu6y2CChOoE15FaQU4RWztNTTn3KqU3atUm3MeXWE35jxtMzvpH1rSxwMsjNITcPnCL0SsivQq8KQQ3DGgI1DOsE6QQYGFoY2xg5lHiM+pw2JxQ5i4cBiBRx1mTWpW1jRfJWyrWjbCQ7EaOEbBmMMJStGGcWK2Eg4zhIdrg48c1BEISBCgMRRiKIeDP9KLFSVAVUBSiKeBTJIApkGMAgoEHIAyU7nk4zMA6Df88sz795SUHHBwd2b9+2acM6w9CjjkrCyy+8+F/+jz9Zu3ZDFEVRpIKAI2z1Xjky0XPUKvbPoUijSOfEYEjn2KgUJja++2Zy/Cb3S8iYudV94oc/+O7/9af/57WL56IoEjIe4LAj5bp6zqplFNGiyA6YhrwSdPLQyriNhFOftMsTdmnCrkw41TG3OuZUx+3qpFubdutJX0v5eso3kr6V8aysb+V8uwC8MowPv4pgA/l1BDTsG8jXKbIocQi2EYxZW+IhRdhCDJWSChGPMzZtT9PPZa1hAIrjBF0YNMNg2QGCMOwUlWsVQRUPFFeCN4csmzGzDEMRRjKKZBiKuHc4CHjYoY6tAqQUkgEOQxIFNCbgj6IoCsNmiWc2lor+CBWf+NPiT1GC7t/13te//MX/8d//2wf+n//385/+6x3bdsgWjAf6bv+3P/nzb37tu9VKLYpa7bEKOKXBxnS3mbs9RxCTQZ0hXRCTY6NaTKSTg56Zd+vTVmkU1CeOH9l5/4MPfOPrf8eIHwRQMCcQztULpz//6U9/9L57v//dr61f9UZmqjdidepk/XrCLo845RGrMGjmB8x8v57t1XO3jHyfVeh3SoN2adgqjVuVhFGZsOsJV5v2tBnPSHtGxjezwCkCp+w5lZg8DPl15GsYaAjqEOoAGBhZhDiUNEHDGeAU8P+vuPeOtqO40sXv++u9NWt+b97MOJCEEMkYTNCMAQMW2WQDNsZggzEmJ5NzMFEYRJBAWGSESMJghFHON+d7T86ncw7V1dU5d//+6HOFbI/DvJm33KtWr+6Turprn1279v6+vX0z9K0wsAPfnuOkOb08DHnWBd/JBSuOdls9fclp2lVXLo6ivIpLmMa57y5M4zBN/CQJ80LYaRamWZjjLtLET2Iv9xfEsRXFVhQZUYSiyIhiM06cJPXSLMr+0Hr9q36w/35ZSdMsy7BO55IfXLDXV7924ndPWr78lVarbWiIqLfxZjPyXKQo31u0aMFe+3747sdZlmVpkKVxkqZxoEvNAbkxoBLjfaGnBq7yZXOUwJEsjdDFhkYXdGJSZqp33HXH17++x7IXnsmyKEuMyNM2rF3zyvLl9z9w70knHT9vjz2PPuLg5xffK5MlT20DqoC4KmALCj0ldYfY+k6+MSh3RqX2sNweVLAhlRhRiAmVKEC2rPMVJNahUNeFBpJbSG0jFUMqoQPC1ClTp03EmjprIc42BdsUbUNwLMm1Jd9RfRsELgw92FuCebldjDwv9wibvmd6runYyHONOdyME4Ve3sLIj/L1ds8WyRMq5RrFT2I/jnqfzDnbeds1ESexG8dOkthRZEYhikM9CvUo1ONQj2MUR0YcW0nqpj0Cw99tywWzPDP9b986Yv95B9537yNdjMqyDCewD1atXPzIo9f9/KqnHn/8qisu2/Nr//zLW24MAm9idGhyeCCJgjRLPUuky1vEer/OTPeFvhp4auAqvtubiVyDswCGpDriKkx1O9eZmJ4aOfmU0/ebv+Dz371PdKdXvvbc+s/er84Oynyr2yysfG3pOaee/LX/80/nnrmoPL0lsDjXYB3EOoi21CbkyoirOmpX42pSZ1JoDPL1HUJjh9weVroTCjEDmRJkK5Cr6mIdijVdaulKR1c6SOkYADM0woSkpdMmog2dMRFjm1xu1tim4NrSLnvLtRXPUfO976ieDVwLuBZwLNW1gG2prgs91wj8HElj55CrKPLiyE/iIE2CNAny0pFx7EahHYZ2HDtR6MSxmyROkjhJ4qapG0dOrkjCECWREfowDEAcanGgRQGIAi0OtTiEcYzixEpSdy5n9d9tY0j8OwuPPOzAbyx78Tee13P6dVvtla+9+f5ppNsAACAASURBVNzTS+66/e4f/uii4xYdd/GlF2lQ6raq99926wuLF3dbjSzLbJ2myhvF5iCgZ/piX4s8kO9DV/UsyTV5C+KG1AZU5bNVy99+ZbFnyx9++N53Fx1/2qnH3n7TFTdeddkDt9/x4uKntm341NUJHxGzw9uu/dnP9/iXr5xx6vEsVY080UGMg1gLEhboaEI1sIQsdmJPd5GARBzQNQmf4VvjQmtcxiZlYhrQBY0rQb4KhYYutfKGlI6pdk2AmQA3NMKApAFJE9EWYhyTtRHrmLxj8p6VRxIE1xYdS8ghoY4lOqZom6JtCrYpWIZgmqJlybajevks5qEgMMOg5zWOIjuOnDiy49CMQyMKUBwacaTHIYpCI4qMODbj2ExTJ06cKDLiECWRnoQw9NXQVwJPDjwl9NXAUwJPiQIQRzCOjDjJVcvfb4ujq372kwPmz1v+0ktxkmW7zUokRq18573XX31j7RfrHn7ssZNOPOGRe+668uKLLjv/Bw/ecz/Hc1mWIalDFjfInWGVme0LHCV01VxQ8iCza/EWJGyA1Sa3PXH/ndddfumn773p2eCBh2+/9NJzfnnDFY8/dO9zzzz5wXuv4t1JA3SR0LCkRnN25Nbrbpq35z5XXnaxqbRd0Dakjs63IFtVqaLCVqLATLMozekjkR86uqfzlkogqaMyNZkqyVRRpcsaW9XYKhSqUKghqWUoHaS0DbVjqF0EcJQbwjpl6rSl07ZO24ixEWsj1jZZy2BdW3QtIW+OyVuItRCX5001Td40eNMQLEuybdlxFNcFjgt8D/oeDHw9DFDow9DTAk8NPRB4augpoadEPvB9EIR6GKIwREFo5DH5vAWeEriy74i+K/qOiDTStYTIU+NQS2KUJFaaBf9Nw/5/Y+gMbt8yf5+9br7pZsM0stzjnH4JtqN5QVJBlmUkw9x4w3X//A//cORB3zj5mBOef/b5OI6zLEV8gy6uV7rDgC30Ra4SOHLoKpGnRp4aOLJnC7aOm0qLx2ee+dVdl37/3PNOPf3E73znpEXfXbr0mWpxYvumde+tfL1RHUcqBsUWYmsKOe3ALos3r7ri6j2/+vU3XnrSU2oqOa0QExI2JrWHucZWS+1kiZvEQZzESRqkaZAmQRz5aewnoR06umcori5YgEYypglNwNc1vqEJDSg1dbmhyw1dbCC5bapdQ+0aGmFByjFyQeEsg3NMzrFY1+IdQ/As0TH4Xn1YxFkGZxucY/Am4kzEmQZvW6JtiZYlWrYUBloS6oGjBq7qOXLgKr4je47iO6pvy74tB44a+KrvqWGgRSGMAi0MwG6oU8WzRM8SfEfwHd4x2cCVQk+NApDEKE3tNPvb+ab//bJy/bVXH3XkEROT01mWpcmXRTb/yMRGuvb98879X//zf/7DP/x/559/IcOwWZalWaozZXp2rdQZ1JhCX+Srka+GXr5XAlfxLMHWCSQ1TbGx8ePXzlp07FGHHf6Vf/3qNVdfSWL1LESWxkh8Eym4JjShUFfJosqUPIMJTXHHpk8XHnHoyccuxGa2q+1hobmDb27jqlvo4u+F5lAcwCR2ktiNEzdOghwmksZxEkVJFCVRmMRRHPlR6ASe6dmaY4iGxiCN1hUCSh2Nb0K+aUhNQ25aatsAXUunbJ2yEGUhyjEY12Bck3VM3jV51+Jtq6dsbJNzTMGzRNvkTcRaBmeZvGnxliU4ltSsTRenhzxLyhIj9rXYBVkI47w0oKuEnpqEWhrC0FfjAMQByFKURjD0VN+VPFtwbM4xOcdkXYv1HSH05NBVQh9EgZbEZpq6aRb8vcKBkiQdtXDhDTfeNEeA/9OO9NbsnW53z732+cpXv379DbfQNJtlWZJEWZbqXJUurhc7g5Au9OUI/tBTQl/1Xdm3RM/gbEgiqamzZbkz+dxjDyyYv3/f//gf//iP/2vzht+lke5A0tIxQ20jsQn5qkqVTIA5OgW5qoTPPv7w/fvtucfqN16Qm/3MzAZ6Zh0ztY4e/xSf/L2F+Dj2k8hLQjuJ8hWsG8V+HAdR3IsKR9HuUKMgjvw49ELP8mzdRrKli4bGIJXQFVyX26hnAndtDbch4SDS0gnbIB2TtE3GMti5sp+Ma7COwdkGZxu8hVjL5EyTd0whjfT77rr5zRXLWrWppc89vuaTVR+sXPHByhXrPlu1/vMPB7avW/PJqiXPPPLIA3duWf/Z55++9/EHb67//ernnv7VYw/f/cgDt81MbI8DYBusYzKOSXsWFzhS6KqhB+JQT2I7TYMs/bvZtgMDA3vtPX/9+s1JEofhX5oK0yzjeInlpF2n+fIN8Q2mtFFqD2tUoa/373GVfAIKbdk3eEsjoVgH1IzUGVXpxqb1639+5VVnnHH20MDWyFdtjbI03FBaulAHXFkT6p4pmAqm4BOIr04Mb/vWNw959P67Ap1R2qPd6d93hj7tDq5qD64E1GwWmVHkRZEbB3Yc2lFkBqEZhlaedyOOvDjy0iRIIj+J/F7irSiMo6iH9+6hZOzQM31bdQ3J0nkD0LpC6SqBAKEDwoCEoREmpE3IWDptQdKBpK0RFqQsRFuIMRGLIG1AyoR05IGnn3zo2V8/8dySp3522cXXXXPF448+cNUVP731xutuuvaayy+55OeX/fSOX9543923Lfn1Yzdc+/MrLvvxVVdc9uOLLnj8V/f96sE7+rd+FjuiCXAbUi6iPIMOLD5y5dADcQhzWclzp/93DH2aY8r+9i/MzMyecPzJ3TY2uHPbls3rk+TPSe2fBULYcpcpbpbaw5Aq9oWu4ttS4Mihp4auEtqSDWkT4FCoAXJKaA0ZSifLgizz49QOI2gj1oaMCUhDaSOpDriKoXZdU7CUDl7Yun3tRzzVPP/sM6+98oo0cXxbMrWuRha5wubWzvfrO1YBupTEbpiEUT7XBHYYWFFgB77l+0YQWlHkRGFeyNGNIycMnTDyop5nzI16x2EahWkS54yNJA6iwI18K/SMwNVDTw8c6DvANSUHCQ7iLECZgLQgY+kMAhRUSQgoBChToy0kVEpTzUblsccfefHFJbVqcfOm9c16udupDPVv2brxi+H+zfXKBIHX2q3SxPhAYWb8qScfe+O1V0is1m0WRLpha5QFGd9SfFvxTS4wucgRQ0+JI5gm1m51nv7rW5ykOffqP7FNjM9QOPXasheXLnl6ZGwwzKs9/zG7LJ2rJJP8kSc5MHiuvFVuD0Oq0Bc4sm9LniV6lujbkmtyFqQstQu5CiCmxPa4Y3CRb0Q+ikLNs0QbcY7OWBphKB0kNaBQsyDt27yIzfz2rWVLnnywMr7jhccf3LpuTRQaniN7ruI5ogNJgM9w5e2Ix5LYj6MoiaM0yaMzfhJ7eRLUMLAD3wwCM4flep6WQ7jn8s6ZYbBLjPw4DuI4SJIwjoMkDtMkTJMwS6NdLYnDOZeaE/p26FmhawQuChw9cFFOUwp9J02iLMtazSaOdbIsSmIvjhzPgVmWJKGXRm6WZZ5r2RaKIy/LEqgBzzGzJEhjP42CNApziE+WZVFgOAbt23wUgCTS48RIEve/6ov7MtAYJIn3JzPaX9dYgijcfsONTz3w4PKXl9abtblv/U1kxDiwxPqQ1OhXqZm+XFByPrNnio7B2hppyh3IlFRsXOpM+o4c+kbgab6neqbomIKDOBtStoYbShuKdcfkdY384pO3lzz+4L133PDp+y+1ZrfKVMV3ZN+WPVu2Tc6GhM5XHcTm2JcsH9o4TOI4jaNszluaz0FR6IaBEwSm7+uep/se8n3d82DuDglDKwzNMLSiyE5iN4ndKMwPvDhy09y1Gns5WjaO/Dkc5FwByd51/wCAHfXm8jSO/DSNsG7z9RXL137+u48/fP/dt9946cUlryxftmzp87LE7zZC8VygZ/fx9ByT8yw29JUkhHGM0tT7Lxu2aZbGSeyEkR7Hzn/wbu/Sf+YqaeYH/iu/eeXGa6595oknGYr5T148VPFprrZdpab7PCtPvsI7JmcbrGuwtkYYUlOjCkp3VCUKUQCj0Ah8zffUwFE9W8pVi6NThtKGUtM2OFXG3nl96UP33HnjNVdu/N3rSncEUMXIBb6terZkm7yDKE2o6RqbV8nJUwTkJdx6WQqTOImjNInSOEp7+MVglz8+p7jGkR8Gu0ivTpwvqaIetTGKnChyo9jN90mveJLTU0Wxl6RBmoZJGiZJnqk2yhlDuQU9JzdRlqaiwH304YcPPfjg5MT4B++/d9VVV639/e8//eTjKAp2eSjyfABzg7QLaRZ5luiZTBSoues2Tbz/W6x1mtexTNIgie0o1HxfjmM7+xNAbhx/WUvmT38l72Vpdvonl/zgwQfu0KHy5QX+po4lSGyxtR0qPt7nmKxtMo7FOiZrG4wFCUvFkFCHdEHpjCCuHkVG6MMo0FxX8R3VsUTHFHL4AZRaltrNQpAE4JMP3vrFpZc++8SvVGySr26HTCVwgGurri17tugiRpcahkpmSZylcZamSZLFPUnZDZaZRDkvLYnjJM4TMCe7Er3sRufJMfdBnNsxsR+FXpIGPSZbfpD4SezmBazTxE0SN068XWGdvE5tPnPNRX966ifL0onxkfvvv/+tN99cvvzljRvWr1+3ftXKd5uNejaHMvyPBqZH9whd4BpU6ClxqMWRliRmmv5n/bZplsZpEvSqy8VGGMKcPhxHRpr8cYDpzxI45l4msO6Zp550wglHX/LTH7zz9oq1n396843Xea71t8xBWZa6Bsc1BzRivM+zeSdfWBqspdMmwA25rbNVjZiWmgOm2A4C5Hsg8FTXUV1TsU3RMQVLZwwVN1SsVRoqT+2AcueFpx76/mmnnnPq8ZtXL2cKGzW65Hmq66iOpdim6CDGVDumRsZxmGTJXDKOXtBud1bArtMwCuIkmKtCnMPVcns2SdMe8reHPJr7+h+3PGKc5CVmoyyJszRKv5zvclZHPj2FcRQmSR41DCBUWu22KEkMR3uB5/m+67g5NOnPwA6zLEt6cX8fuYj0bSn0QRyAONbT5D/pi0tzqJATx2YU6VEMwwAErurbku+rcfxXDaA/6OGGL9Z8+4gjFhxwwJNLnl28+JmjvvWtA+bP6+vr67TbWfY3qbzIA2JnBGCjfaHNuQbj6LStUzYkTRXXxTagSgo2yTcGLBWLfC1wlMBRfFt1Tdk2RNvgbEhZAIsc7rqf/2SPf/2Xhx6446Lzz777+muPPOgbRx203xvP32cKzSxzAx94rurZso1YXekYGpOlUZYj9nbjWOSHc9q1B+2b0/O7lE48J1BzVQHTXRWM/yDvYtaDo88dZL3fydKkV+c6CZI0TNM4SaMsi5M0V29xz5pJ/gBFkKS9091TZ31pFn7pCM0ppWnk6w4kQ1uMPCUK1SjS48SKUzfN4t5tZXGW5qOUZFmuZeO09/Uwzbws50UkdpKYUaRHIYhCEPrAtUXXEcMApomf6+a5fux+//kTSrIsazdrv7zu5wfut+/RC497edlvoiR8652V/+d/f/V//+M/H3LIoUCDf11MsiTLkiQ0lM6o2B7ucxHt6LQDKUenbEgYCoaEBqQLcmdUaAxZGhV40LNl35FdU8yLS1mIsSBpqXhosjdce0VfX9+ee3z91EWLFBZ/5bklR37zsL2/+k9XX37xzGR/lrmRDzyLtSGui00otdLYzevjxGkOcU3jHnS+NwvlVIx8ItpVaTRO4jiJchBJnERpmls7QU+vzCXq3F2p5LVte2uiJEyTIMnCJIvi3jzlZ+kuAEqQ+y3SJMjiIEvDJMlN7yDLRSeNszTOki+l+S/kL4gC3Ybd0KIjj4t8KQpBEqM01rPUyjI/y8LcAZFlPcxUluWL6pwTH2aZn2VemjlpZmWZmcV6EqE0NtPYCD0Qu3IWwCzz/+raasfOjUccedj8BQdcff31I6OTcRTv2LLxsh9fcvrJZ++/4BsrVryW/U32SpJmcRqbKjYmtgb7PIO2IeXotA1JE2CGgiGuBulppTMi1IZMQLk+dB3FtUTflhxTsA3OhKSpYkjuepDauv53e+6115HfPOKsk854b9UbitBZ8+Hbl//g+4fuv+Dg/ecvefohzxQ9nTeUNuRmVWrKUqk0cOaYrVk2h1qdSzsfp2nce3Y5y+TLpf9/nTjzxxbG/xvXu5O5bBbLWQazzMwyO8u8LAvmWjRXfz3KMn9OUHYJkJulfhbbaYiiUAs8xbMlzxBcJNgGa0ACqm1NaZsG5ZisCVhLEywo6ZoMVVFTeE3hFIlRZb4+O7Po20cf/W/HvLT8daDDLMuGB4ceue/e66+66uzvnffE478OgjBN0zSN/8ITSNMsisMoDdLI1PBRpTPY5yLS0UlHp21ImQA3FUzn64CcVbvjQmPQUHHf13Lwdh6QsxFrQdJQOrrU1IWGKeJPPXr/Scd+58fn/ej6K3/20VvL2PZoqzz4wVu/ueD0M/f4l3966bnHskDydcyRmq5YtsWyA9pJoPy5Lv7JFmdJkCVhGoVJ4EeBE0Zu6NuBa/m24drIdnTH1lxLtU0ZaaKhK0iXAWAViVB4XCA7HNGiiTreLWKt6XZ9qlEZr5fHKsWR4mR/aWJHcWzH7OjO6ZGdU8Nbx/s3DG79vH/Tmu2bPtu28dPNX6xe/9kHX/x21Wer3/n0tyu/+PzD9Z9/9PnqVavffu2Dt1999+3fvPvOKyvfWrbqjZfeXr70zReeW75k8dIXnn76qfuffvj2X993xxP33P7QPbc8eP+tDz5w88P3XffAHdfde+uN99x041033nTLLdfecsMVt11/+c2/+Nl1l1955c8uv/Jnl/7i8ouv/tnFV/70wst/dMFPfnTBJRd9/+IfnnvJj86/6Nxzzj31tDNPO/GsMxadfsp3Tj/x2O+fvuicUxZ974TjTznmmJOPPfbE44876fjvfPfYb59wzL+dcPS/n3js0d85fOHR3/z35UteTnsghIihqPdXvff666/v3DEQhrl5nqR/MfiQplmaxGkWp6GhdkeVzlCfZxIOIm1IWRplaZShdjWuoZJlBZvmG/2AqwcuCBzFsyTXFB1DsBFn6aQJurrcVLkKEhsCPvvmay/eefttD99/9xuvPNee3mrwbQuSWzZ8cuapJx6z8JvPPHHXs4/c9vQDNz96+9UP3nL1fbdce9etV997940P33frw/fcdvett9x568133H7jnbded+ct19x+0zW3XPuLG678+bVXXnH1lZdfe9XlN1x9+dWXX/qLn1zys4svvuSH51/8w3N//INzLj7/rPPPOOPsU087+3unnf29U84+9btnnfzd0757wpmnnHzS8ccde/S/HXf0kd89euF3jjry6CMO//bCwxceedjCIw9dePihhx9y8OHfPOSIw75x+KEHLDz0wCMOXHDogv0O2W/BQfstOHDffQ/YZ96+e+w5b8+999lzz72//vU9v/bVPb7yr3t89St7fX2P/fddcPABB++957yvfWWPPffcZ968+fPm7T1vrz0O2Hvegr0XzNt73/nz956377777Tn/wL3323/+vvP3mTd/n30OOmDBgfvte+C8+fvttWC/eQfsv/+B+x80/5CD5h924EGHLvjmtw454rDDDz9i4beOOupbRy9ceMzCY45ZePyxx55w7AnHnXTKopMWnXDaopPPPPXM007/3hlnnH7WGaede+opZy866cxFp5x+4qmnn37m6Wefc/o5555z7jnnnXveuWeff95ZF33/rEvOOuOC/ebvf+H55zEkkfU4TVGWZaZhe17Pyv4r1RS/3JIsi2Nfl1pDABvtcxFpQ8LUcEPD80WQxtc0pqRgU3xtUMYLsSv7tuwYgmvwvik4OmtppKFiutQBfB2wJciWAFutl8Z2bl7bqo5rdNlga4irmwB76bnHDj14v332+Np+e++zYN95++2794J99j5o3/kHzJs3b8999ttn34MPOODgAxYcevBB3zjgwIMOPOSQQw474vDDFx5x2LeP+ta3jzriqMOOOOpb//7to4495t+/vei4Y0887oQTjjn+uG8f993jF5186sknn3rc90498bzTzzzrlLO/d+p5Z5973nnfP+uCc0+/8OwzLjjz3HPPu/CCi37wox9d8OOLzr/kwgsvuvAHl1x6yZVX/vSqKy697vLLr7rsisuvuPLa66+56Zbrfnnr9bffeuMvb7jxlptvvvWXt9x31x0P3HHbvbffec9dd93/0L0PP3L/E4899ORjj7/w/AvLX37puRdeXLzkhWeWvvDSK0tXvPLSipde/s2yFS8tX/Hym6++tert91e9++6rr658bcXKd15//723Vn/49mcfr1rz0ao1H63+3cerf/fp6jVffLx2/SebN36+deO6Tes3bNqyaevOzf392wYHtg0N7RgZGhwdGRsfH5uYGpuemZyaGp+enpiZHZuaHSmUJmul8ZmBdQOfrxz+4oOR9R+Obv2sNDvUbBfazQLWqZNYhyIxjmHqzfaPfvLjG269PkqCLMvSNE9H/Qf84mw3q3h3jPguhmzaQ5KHWebbABca/Ro+1udCwtZwI4efqZgpt6FQ1ZgiwKfU9jjfGLblVmhLril5Ju/qjKPRJiCQ0tXFts43NLIA8Em1MwbwWYOtA3JW7ozIzX6hskVr9fd/+toxhx50+SVXvv3GB2+8+fa7773zwQcrf/vhu6vfX/X+u+99+MEHH3/8wZrPPlr3xSdffPbJms/WrFm7bu36tevWr9m0ee2WTb/fvvHzbRvW79iyeef2TYMDG8cGN47t3DQ5sG1saNvE+M7piZ3Tkzunp3YWZwaLUwPFwnC1PNauTGC1SawxgdUnurWJVmmkVRhqTu9oTO+ozwy0SgPtYn9zdmd7dme7uLNV7O9UhrrVIaw6RDRGifp4pzLSrY5g1aF2ebhTnWiWx9u1Caw5SXdmOHxWoooCXWGICtUtcXhJois8UWCIIk9WBKLGYmWqPl4aWVeb3tws7WyW+pvF/m5hmK5O0bVZsjlDdQs0XiS603hnFmsVRKZj6lKWunMGTc+wzbL8FS9L3SQyksiIAhj5qg8JvtovlLbCxpDeHoHtUdCd8jQi9EEcGmlkZ5GdpU6WhSRJTE8XsG633aykaZBk4dw6K7f6091aks1ZhbtOd+OrBpEr8u0Rob4DEhN9rta1QcdUu5aKWwphyl1dqEOuAumChk8qrQGhOWgqmG9JrsHZGuVopK3hptrVxYbGVjWqpOHTantUrA+ypW3U9AZyal1n9NPu2Keja1aM/P6NN5c9xdJ0HMVx4iaplyReFjtpZKexk0ROHBh50pfQAbEHQlvyTcE3OR+xHqJ9mzYUnGjMVGcGZ8Y3lyc3l0c3FwY3jG1bM7Tld8NbPtux4eOtX7y39YtVm9a8tfGTN9evfm3thys+f/+Vj95+/r0Vv353+VNvLX381SUPr3j2/t88c+/yp+5Z9vjdLz5254uP377koRuef/Dmp++++Ym7bn787hseu+e6R++85uFbrrrvhp//8qqf3PCLi6/5yXnXXnLhL35w4ZU/+uE1l1986w1XPHLvLUuevP/pR+996O5f3nvnbffdd9cjv7r3sV/d8+TDdz/14H3PPv7os088/OhdNz1y+zWP3nPdkw/f9NxTd7/83KMvPfvEK889s+LFJSvf+M1vV7/76Sfv/vbjtz796M01q9/ZsGZ1u1ZIQjMOYRIYSehEoR3FRhqbSWRGgRH5uu8B3wWBowQWrRDjXHmLXO+XsQlITWvklIpPKMS0CbDA5gNHCVw9Csw4NNPET7N4aLj/t7/9II6CXW6Inv2XJX+yTEjSuQDnHBohzLIwcES5OyI2d4LuCKJm+xzQtXJYq4KZEmZIHSS2kFDX2YpGzajtYbHez9WHLbntGbQFCBuQJsBMtYuklsZVAVNSiVkVn5I7I0prUCxv5Wa3cuUt0ztWL77/tpmhnVnihKHpOtBzdNdWXUv2rN56ytIZExAmwJDcRlJLl5q6VIdCXeNrkKtCrmqIDaw8vHb1W2tWv/XZx2+u++TNLz56/dN3X/nojaUfvbXsvTcXv7v8sZUvPPbOssVvvfzsuy8/8/bSx95d/tjKl556dcnTLy9ZvGLZ4leXPfqb5x957bknX3tx8avLFr++9Ok3lj79xouL31i6+J2Xn3tj6ZLXlj77+ivPvvXqM28ve+rdZb9+Z+mvX33uydeWLn7jxcffWbZ41ctLVr68ZOWK5z9ZuWzdR69t+uTNzZ++s+mTtzd+8u7Wtav7t30+OrRxYnDz5PDW2an+sYG1Q2vfH1v3/uj694fXvje2aXV5dFOzNNquTnYqUyxeU3hMEbqq2IEyZULeAJxjSKEHggBFsZXGdhLpoadEnhqHepyYUYQCXws8LfJkD+Fid0xsjQB8GnJVS25bUtvgG5ApadSMrTRDmws9NfRRHJhRAKMQhCGSJS6M3CyL0izOsiCJndDXktiaW6WHkaebSlejJiA1bgM8Do0sC7LMTiNgg7bYGhQb29XOMCSnIFPq82BPTyC5bchtS+nYKmbKHZ2rQrqo4tNqZ1Ssbhfr/abccBBlAMIEBFK7htJBQl1niio+K3en1e6Ugk2InSG+vE2sbJzZ+fFo/2bHAL6neZbsmYKFOEtnHJQvznFT7RpSG4kNna9qTAFQMzI5JeITYmdMaI3kcH++upUrbWZnt9Cz2+jiDraygy1t48o7ueogVx2gZrdQhS1MeQdb6eeqA1xtQGgMi61RpT2pdKaU7rTSnQbErIrPqti01JmSOzMAm9GwWYCXVLIIyBkNn9LwaY2cBeQspEqQKgJiFmAzandGxWZUfAoQEwAfB/iEho1pnRHQHlbbw0pnWG0NqY0htTOiERM6O20KFVuqKdgoaA1orQGlOaA0B8XqdqG2A+Bjllh2AeZB2kOcb7C+QfsmGdpcaEuxp0W+HgW6b3NIrKjEmNQYEBuDgJyy1KYDb+OlqgAAD8ZJREFUMVfrWmrbkBsaW1KwKZUqQLZkiA0HUo7O2oC2FRzxNYWc0bmiIVRMsWbwJYMvIq6oMQWNKepi1dO7DmhrzIzc6udrW2V8zFSartZF7IxY284VNwqFDUJhA1fYILcGdbaos7MKNspXtii17WprSOlOqFQB8pW+QCcdDXcAbmu4o5G2RlgAN5QO5GuQqQCyCLApuTnEVbax1Z06V7IBZiqEoeBIaiOhrtMljSoCfAZgU3JnXO6M0qVtXG2nxpQdI48G0LZGWgAzNcxQO0iom0JdZ4oaOSV3RsTmoFDfyZW3MYUtTHELVdxMF7fQhS1saQtb3MJXtgvV7WKtX2gMSu0xpTOpdCYANgGwSaU7rrYnlO6Egk+o+LhGjGvEtEYUAFHQqJLOFiFbQHQJMRVIlwFdgHQJkkVIFXSmpDNlQBcBVYB0UaeKkC4juqrTZZ0uQ6qoEQUNL2h4USMLKj6p4lOAmFGwGQWbUjtTandSxSfl7qTcnlDa43JrRO2MKp0xpT0hdyZUbFrDp5TuuNydUDrjYmOIr+7ga9vF9hCgJ3VuBlATQntIau2U2v0qNqozM6ZQRsys2Brk6tuF2na5vlNuDMjNQak1LHXGpO641J1Q8GmNKkCmArm6KbctiNkm69mSawmOwTqQgHwdMiVATMudMbU7rHRHldaI1BySGv1iY6fc7Bdq28XqNrm2ValvFatb+dp2sb5TqG2T6tvkRr9UHxBr/WJlu1TdJla3CpWtUm2n2hgA7WHQHVOxScgUEVfuc7Wuo2IOwG2A24C0NcqGtA0JU24bQkNnKhpZULFJpT0q1vuZynapO4H4uim2dL4O2YrGlABdUvFpgE/J7VGhOSSSBUMjbZ32EOmAjiHWIFtQyWm5O843B7j6dq6ylSmupwprqcJGuriZLW3mSlv48nahspOv9vPVQakxIjdH5NaI0hmX26NKZ0zFp1RiFpJFSJUgVYJ0UacLGl0EVEElZwFVBFQRkkWdKkG6pOdsI6Fuii1DaCC+bgjN/F50tqqzVcTVDL6m8zVDaCChrnM1Q2gYQgPxNchWIVuFbA2xNcQ3EF/XuTrim5Cr62xVZ8qIrehsRWcqOlPRqJJGFTSqoJEzOlXQ2arO1SBXQVxZZyo6XdGIgoZPgs6o0hyWWoNSe1Bo7BTr/XJjUGoMSI0BuTWYN6U9ArrjAJvU8CmdnIVkARAzgJzV6KLOlHWmgvi6IbctQDga5eiUbbA5mtGzBM+gLYAZYiPvoUbPAHJKI6cgMaUTUwCb0LBJDZ8E+BjAx7XumNIaUjsjandUxcYAPg66Y2p7WO2MaO1R0BlV2yNKa1htj4DOmIZPQnJSI6Z0umDylT4P4o6K2SpmA9xSCRuQtkbYGm4qHSQ0dLaqMWVAzmrktNIZE2sDXHkrV9uu4mM6U4RMSaMLgJpVuhNKZ0LFJnW2aCotKNYVclpqDbDlLVRxAz79BTW7jilsoItbuNI2vrRdKO/gKzuE+pDYGJKaQ1JrRO6My+0xuTOudqfU7jTApzViRqOKgJjd9ZeCfNMQW0hsIaGlCw1DaupCHfK13p6r61xd5xtIbCKpZamYpeKm0jXkjqF0TbljSC2db+h8w5BahtzuJfuQW0hummrbVDqm2jHVriG3DaltyZgpd83cklNxQ+maSseS24bUNsS2ITZ1oY7EBhJbutBEfF3na4bUskDXAh1LbRti0xAbiK9BpqTTJZ0sQnIWENMqPqVhU5CYgeSshk9r+DQkZyFVAGQBkLM6U0ZcxeCriK8aQs3g60iom70edi2NsCDpINo1GNtgQ1eNfT10tcDiLQ031Y6htAyxAYUa4mum0NC5qs5WIV3U6ZJOFyE9q9MFSM3mTSNnNGoaUjM6OYPIGZ2Y0bBJDZuC5DQkpgE+CfApSE5DehrSsxpTRHy5zwHdXKlYALMB6WikAwlbwy0VM8SWLjZ0rgaokkbOqviU0h6R6zuE6ha2soWvD0itEbk9KrWG5daw2hmVWiNcfZie3cBOraEnv6BmN2LjX1BT69jiJqGyTazu5GoDUnNEbIwIjTGpPSV3p6T2hNydVPAZGZ9VqQKgixpT1uiyxpQ1pqKxFZ2rIqGBpLapEiYgLEBYgDRVAsmYpWKG3EZSC0ltJLd1sYWkNpJaptyxlI6tErZGOpC2NdJSCUPu6nLbVLum2rXzG9RwC2Cm2rVA19FwG+A2JHKz3VK6lkpYALc0zIaEDSlXJ12dciBla5SVW/cAMzXchpQNaVujLBW3IWkjKg/BWr3n2TXltiE2Db6BuJqWawi2mo8i4mqIr5tCAwlNXWwacsuQ26bSttSODbqm0rbUrg1wSyMMDTc1wtQpGzG2wbom75pC4ChxYISeHjiyixhHz+1OzFIxS+laStdSMCS2TaFhi02DqyGuavA1nasafF3nKpApI66CuApiywZb1umiThUMqmiyZZ0uQmpWpws6XYB0QWdKOlvW2VKfrXZsFcufmq2SNsBtDbc13AKYpWKG2Db4ps5WEVOGxKzcHpNbg1J9QKzu5Cs72PI2trSNKW1lipvZ4iZqZgMxtY6eXstOr+MLm9jSVqa0XagNCI1BoTkitsel7riMTarEjIJNy/iMQpZUsgioEmSrGlfXuJrG13ShicSWLjZ1sYnkNpIbhtqxIWnrtIsYR6cdxNiQtiFta4SpdvOuGkrHApipdkylY6tdW+k6IEf2U45OOpC0AGaC7pxwYLZGOLn6VLu2hjuQcDTcgrgJMBsSNsAdjXIgaWmEDQkXMR6iXJ10EOMarIdYx2Bsg3ZNzrM41+I8gwtM3jVZ22Rtg8kpIA6iXEQ5GulopAVwQ2kbUtOQmqbUMpWOoXQMpW2qXQviecdytWHrtKNTjk46OuUixkOMa7C2wVmItRGXk55cU8gPfEeJAxS5wDU4F+V2IekAzMmHD3QNuW0rHSu/tNgwxCYSG4ZUN4W6IdRNoWHmc/SuxlYRXYZ0GTJFxBQNpqgzRUiXdKYM6WKfA7B8DrJUzFRxR8tR77itYZbSNoWmwTcMvoqYsk6WADaldMfl1hhojautUbU9rDQG5eagVO+XG/1Ko1+q7RBq/Xx9iK8OyPVhuTUudSYVfFqlioAqAbKoUSXIVAFd0dgq5OuQr0GxgaQWkjBD6SK11XtwuWNQxSwNNzXCQoyFWNfgPIN1EeMi1jU5R6dtSDiQcCBhAmx3obE1wkVkHuqyIenqRP6uCXALEJaG2xpugq4JOraG27Bn1zs6ZWmEA0kXkg4kfZNyEOnopIsY32Qdg3YMxjFZ12TzfDOuLbi24NqiZ4u+JfqW2EtYZAiuwecj7SPO1TkbcXkYP5dRRyPdXP3opG3Qts7YOuMg1jH4nMeUS4NnCq7BO4ZgG7yVCwribcQ5iLd7H+Y9SwoMyUOcqzMOpFxIuRruAMwGXRt0bXVur3SQ2DTlliE1kFi1pYYlNSyxbol1S6jZQs3mqyZXMdmySRcNuoioWYOaMekCYoqILhhM0WRLfY6O22rXljqO3M1Vt6NRlorpYlPnagbfgExFZ8own3SJgkrOqvgMpIo6VdKpYr7gVIlZQM4AYhYQswCfkbtTSncaYLm1UdS5CuJriKshvmEITSQ2kdiEQgNJrZxHaAHcBKSlkTYkbEjkwupA0oG0rdO2wTgm79pS4Mi+yfsm65msa/G+wbk6ZUPc1QkH4rnQ5F93EeUbtAcpFzIupF1IOhruaLjdW+hhlto21bYF2g7EnZ6s4K5OujrpQsLVMFvDXUS4Ou5C0oW0Z7AuYl2dcRDrmoLXq7gkepbs2ZLvyL4l+qbgIc6EjKnRvdvRKUenLY22NMLScEPtWgAzlY6p4IaMGQqOFMIAFNJwpOWEbcrQKFOnTZ00IIE0AmmEoZEGIJGCIwU3FBwKbU1o7mpQbGlCGwgtILSA0FC4msyURaooM2WFrShsWaZKMlmUiaKEz4rdGRGf4fFpgZgRiBkenxa602J7WmhP881JvjnJtSbZ1iTTHGea41x7km1Nso0JrjHONSe4xmRfZDKBTnuA9AHpqYQLMBd0XdA1hIbJ1RFTQWwFMSWDKVlsxWQrOlPS2YrJ1xBfNfiqyddMsWEIDcTVIF3S6TKkSxpVgkwFsjXAVTShposNKNQBX9e4hsY3dbENxbYutqHY1SUMyR1d7hgqbgLSBJQJSKQSSCUMQBqA1BVcB6QOKF2jkUYZgEAqARUCyiSUulBsQbEFhCYQmprQUrgm4Fua2NZlDEltXWhBsa0JLZWvK1xdYRsSW5fZmkhXBaoskGWRqghkRaSrElOT2JrMN2WuJXMNha1LbFNmWyrfUvm2yncVvqsKmCrgqkhqMqPJlCqRikipEg0UGsikKuKqgMlcR+I6Et8VuY7ItyW+IwldWcBUgVB4XBFwVSAUHlNEXJUIIJFApKBMawqtKYymMlDlkCYgXdQhDyEHNVYDrAY4DXC6JkDAayoHAQsBq6kMBBwEHAS8vqtpAoIigoIOeAMKCAoGFExdNHXJQpKJJFMXTV02dcVCim2oFlItQ7VMxTZV05AtU3FsYNvAsYHnQN/V8yQBvgd9HwY+6tOlrsS2KLKGUxWcKuN4Ce8WO52ZTmu625hq1ydb9YlWbaJZHa+XhxvlkXphuFEebdUmus1prDmNNWew1izWKhCdItUpUt0C3polOyWqW6awCkvWOKrBU02ebvJUk6MaHNngqabAtHi6ydMdnu6IXEfiOiLbkThMYnGZJxSRkEVcEjBZwlWZVGVKkShVZjSVBQqtiKQqMZrKA4UGKqWpFFBpDTBQEzSVByqva6KBZAupBlRMpFqmZhnAMjTb1Gxbcx3NdYBra44NXSdP+6PnCQ3zxHSBb4VB3uwoypsThb3UG3ESJEmUpXlepyhNwyQLk7THOEmTME2jLIvT7MvaEFmPADaX96vnUP+roJxdb6VzkJdkDhI1B/H58gP/4Y/sTuxIc9heLzncl92L0iRMkhydHiRJGCf+XAtykmgce3HkxbHX57hA1nhWYUmJoGWCkRhW4jmFF4EgAV4CvKSJsqaoOlARUHVVQ5phI2TrpqvbLrJcw3JNyzUd3/ZC24tcN/S9nGgah1HsxbGXRF6WhlkapVmYzbU5ktVcRd40nCvNG829uKvFu8HA0j/zLP7C494d05SfRmkSzdW87o3EroBJmuXEJS+Oe48pitwwpxNEXpDngu8lN3SDwAmivBiVmxf0jUI/DL0odIPAnStF5ESxFcdOFHlh5IWRE8V+GHl+4PpeXmTcCQI38J25oudeFLo5wzKKvDh0k9hNIjeJ3LhHpPLi0MupmXHsx7EXx34Ue3FeuWnuld6LkZd/vtd2fTj24sSPkiBKojAOc0J5nMzxYJI8eXEYJ1GcRHESxkn0/wM3zougo9MBngAAAABJRU5ErkJgggA="/>
          <p:cNvSpPr>
            <a:spLocks noChangeAspect="1" noChangeArrowheads="1"/>
          </p:cNvSpPr>
          <p:nvPr/>
        </p:nvSpPr>
        <p:spPr bwMode="auto">
          <a:xfrm>
            <a:off x="460375" y="-808038"/>
            <a:ext cx="16097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5"/>
          <a:stretch/>
        </p:blipFill>
        <p:spPr bwMode="auto">
          <a:xfrm>
            <a:off x="3923928" y="2033387"/>
            <a:ext cx="3085063" cy="429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85442" y="201612"/>
            <a:ext cx="6643530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Участие в XIII районном конкурсе патриотической песни «Я люблю тебя, 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Россия»</a:t>
            </a:r>
            <a:r>
              <a:rPr lang="ru-RU" sz="2000" dirty="0"/>
              <a:t> </a:t>
            </a:r>
            <a:endParaRPr lang="ru-RU" sz="2000" dirty="0" smtClean="0"/>
          </a:p>
          <a:p>
            <a:pPr algn="ctr"/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Номинация</a:t>
            </a:r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Литературно-музыкальная композиция «Правила знай – смело шагай» по теме: «Машина едет далеко»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0375" y="2333686"/>
            <a:ext cx="3895601" cy="4004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Воспитатели: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Смирнова Н. А.</a:t>
            </a:r>
          </a:p>
          <a:p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Дзюбан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О. В.</a:t>
            </a:r>
          </a:p>
          <a:p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Думбрава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О. В.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Дети: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Александров Даниил</a:t>
            </a:r>
          </a:p>
          <a:p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Ангарова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Анна</a:t>
            </a:r>
          </a:p>
          <a:p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Долотова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Милана</a:t>
            </a:r>
          </a:p>
          <a:p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Жирнова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Валя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Карпов Егор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Квашнина Мария </a:t>
            </a:r>
          </a:p>
          <a:p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Парахина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Ирина </a:t>
            </a:r>
          </a:p>
          <a:p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Прощурович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Захар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Руднев Ярослав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Сингх София</a:t>
            </a:r>
          </a:p>
          <a:p>
            <a:r>
              <a:rPr 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Марохотова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Анастасия</a:t>
            </a: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76" y="3254620"/>
            <a:ext cx="3974248" cy="2981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3797859" cy="2865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9178" y="1223295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марта  на базе ДДТ «Град чудес» были подведены итоги XIII  районного конкурса патриотической песни «Я люблю тебя, Россия!». Поздравляем команду педагогов и воспитанников старшей группы «Почемучки», которые успешно выступили с  музыкальной композицией «Машина едет далеко»  по теме: «Правила знай - смело шагай!».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9178" y="13353"/>
            <a:ext cx="7242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Участие в XIII районном конкурсе патриотической песни 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 люблю тебя, Россия» 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Номинация: Литературно-музыкальная композиция «Правила знай – смело шагай» по теме: «Машина едет далеко»</a:t>
            </a:r>
          </a:p>
        </p:txBody>
      </p:sp>
    </p:spTree>
    <p:extLst>
      <p:ext uri="{BB962C8B-B14F-4D97-AF65-F5344CB8AC3E}">
        <p14:creationId xmlns:p14="http://schemas.microsoft.com/office/powerpoint/2010/main" val="34188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348</TotalTime>
  <Words>109</Words>
  <Application>Microsoft Office PowerPoint</Application>
  <PresentationFormat>Экран (4:3)</PresentationFormat>
  <Paragraphs>22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28</cp:revision>
  <dcterms:created xsi:type="dcterms:W3CDTF">2014-05-14T16:31:48Z</dcterms:created>
  <dcterms:modified xsi:type="dcterms:W3CDTF">2017-05-20T17:27:40Z</dcterms:modified>
</cp:coreProperties>
</file>