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sldIdLst>
    <p:sldId id="25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95536" y="0"/>
            <a:ext cx="1474558" cy="1628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037" y="579743"/>
            <a:ext cx="1368152" cy="1016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3180" y="118743"/>
            <a:ext cx="6408712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Районный открытый конкурс «Дорога и мы» в рамках всероссийского фестиваля детского художественного творчества</a:t>
            </a:r>
          </a:p>
          <a:p>
            <a:pPr algn="ctr"/>
            <a:r>
              <a:rPr lang="ru-RU" sz="2000" b="1" dirty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«Азбука безопасности</a:t>
            </a:r>
            <a:r>
              <a:rPr lang="ru-RU" sz="2000" b="1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»</a:t>
            </a:r>
          </a:p>
          <a:p>
            <a:pPr algn="ctr"/>
            <a:r>
              <a:rPr lang="ru-RU" sz="2000" b="1" dirty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Номинация «Декоративно-прикладное творчество» «Творческая индивидуальность</a:t>
            </a:r>
            <a:r>
              <a:rPr lang="ru-RU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b="1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97968" y="58618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Участник Рома Рассказов</a:t>
            </a:r>
          </a:p>
          <a:p>
            <a: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Воспитатель </a:t>
            </a:r>
            <a:r>
              <a:rPr lang="ru-RU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Дзюбан</a:t>
            </a:r>
            <a: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О. В.</a:t>
            </a:r>
            <a:endParaRPr lang="ru-RU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nna\Desktop\сайт достижения2016-2017\ДЛЯ АНИ(1)\ДЛЯ АНИ\сканы детей\Рассказов Рома  азбука безопасност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295" y="2351297"/>
            <a:ext cx="2627387" cy="3723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544" y="2566672"/>
            <a:ext cx="457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январе – феврале в Доме детского творчества Кронштадтского района Санкт-Петербурга «Град Чудес» состоялся районный этап открытого конкурса детского творчества «Дорога и мы» в рамках Всероссийского фестиваля детского художественного творчества «Азбука безопасности». Нашу группу представляли работы Рассказова Ромы и </a:t>
            </a:r>
            <a:r>
              <a:rPr lang="ru-RU" sz="16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Драчук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Полины. И хотя наши ребята не заняли призового места, всё равно они - молодцы!!! А работа Ромы была особо отмечена жюри за творческую индивидуальность. 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343</TotalTime>
  <Words>111</Words>
  <Application>Microsoft Office PowerPoint</Application>
  <PresentationFormat>Экран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Тема1</vt:lpstr>
      <vt:lpstr>5_Тема9</vt:lpstr>
      <vt:lpstr>6_Тема9</vt:lpstr>
      <vt:lpstr>7_Тема9</vt:lpstr>
      <vt:lpstr>8_Тема9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Anna</cp:lastModifiedBy>
  <cp:revision>27</cp:revision>
  <dcterms:created xsi:type="dcterms:W3CDTF">2014-05-14T16:31:48Z</dcterms:created>
  <dcterms:modified xsi:type="dcterms:W3CDTF">2017-05-20T16:55:46Z</dcterms:modified>
</cp:coreProperties>
</file>